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rts/chartEx1.xml" ContentType="application/vnd.ms-office.chartex+xml"/>
  <Override PartName="/ppt/charts/style1.xml" ContentType="application/vnd.ms-office.chartstyle+xml"/>
  <Override PartName="/ppt/charts/colors1.xml" ContentType="application/vnd.ms-office.chartcolorstyl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6" r:id="rId1"/>
  </p:sldMasterIdLst>
  <p:notesMasterIdLst>
    <p:notesMasterId r:id="rId25"/>
  </p:notesMasterIdLst>
  <p:sldIdLst>
    <p:sldId id="256" r:id="rId2"/>
    <p:sldId id="294" r:id="rId3"/>
    <p:sldId id="323" r:id="rId4"/>
    <p:sldId id="295" r:id="rId5"/>
    <p:sldId id="312" r:id="rId6"/>
    <p:sldId id="303" r:id="rId7"/>
    <p:sldId id="304" r:id="rId8"/>
    <p:sldId id="306" r:id="rId9"/>
    <p:sldId id="307" r:id="rId10"/>
    <p:sldId id="313" r:id="rId11"/>
    <p:sldId id="308" r:id="rId12"/>
    <p:sldId id="314" r:id="rId13"/>
    <p:sldId id="315" r:id="rId14"/>
    <p:sldId id="316" r:id="rId15"/>
    <p:sldId id="317" r:id="rId16"/>
    <p:sldId id="258" r:id="rId17"/>
    <p:sldId id="310" r:id="rId18"/>
    <p:sldId id="318" r:id="rId19"/>
    <p:sldId id="322" r:id="rId20"/>
    <p:sldId id="299" r:id="rId21"/>
    <p:sldId id="319" r:id="rId22"/>
    <p:sldId id="321" r:id="rId23"/>
    <p:sldId id="272" r:id="rId24"/>
  </p:sldIdLst>
  <p:sldSz cx="9144000" cy="5143500" type="screen16x9"/>
  <p:notesSz cx="6858000" cy="9144000"/>
  <p:embeddedFontLst>
    <p:embeddedFont>
      <p:font typeface="Bebas Neue" panose="020B0606020202050201" pitchFamily="34" charset="0"/>
      <p:regular r:id="rId26"/>
    </p:embeddedFont>
    <p:embeddedFont>
      <p:font typeface="Cambria Math" panose="02040503050406030204" pitchFamily="18" charset="0"/>
      <p:regular r:id="rId27"/>
    </p:embeddedFont>
    <p:embeddedFont>
      <p:font typeface="Gantari" panose="020B0604020202020204" charset="0"/>
      <p:regular r:id="rId28"/>
      <p:bold r:id="rId29"/>
      <p:italic r:id="rId30"/>
      <p:boldItalic r:id="rId31"/>
    </p:embeddedFont>
    <p:embeddedFont>
      <p:font typeface="Golos Text" panose="020B0604020202020204" charset="0"/>
      <p:regular r:id="rId32"/>
      <p:bold r:id="rId33"/>
    </p:embeddedFont>
    <p:embeddedFont>
      <p:font typeface="Golos Text Medium" panose="020B0604020202020204" charset="0"/>
      <p:regular r:id="rId34"/>
      <p:bold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49DDFAD-4D80-461C-9F9E-A4E9111AABFA}">
  <a:tblStyle styleId="{B49DDFAD-4D80-461C-9F9E-A4E9111AABF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6722" autoAdjust="0"/>
  </p:normalViewPr>
  <p:slideViewPr>
    <p:cSldViewPr snapToGrid="0">
      <p:cViewPr varScale="1">
        <p:scale>
          <a:sx n="130" d="100"/>
          <a:sy n="130" d="100"/>
        </p:scale>
        <p:origin x="1074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oleObject" Target="file:///C:\Users\biran\Downloads\Final%20Results%20(1).xlsx" TargetMode="External"/></Relationships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numDim type="val">
        <cx:f>Sheet1!$F$2:$F$5428</cx:f>
        <cx:lvl ptCount="5427" formatCode="0.00%">
          <cx:pt idx="0">1</cx:pt>
          <cx:pt idx="1">1</cx:pt>
          <cx:pt idx="2">1</cx:pt>
          <cx:pt idx="3">1</cx:pt>
          <cx:pt idx="4">1</cx:pt>
          <cx:pt idx="5">1</cx:pt>
          <cx:pt idx="6">1</cx:pt>
          <cx:pt idx="7">1</cx:pt>
          <cx:pt idx="8">1</cx:pt>
          <cx:pt idx="9">1</cx:pt>
          <cx:pt idx="10">1</cx:pt>
          <cx:pt idx="11">1</cx:pt>
          <cx:pt idx="12">1</cx:pt>
          <cx:pt idx="13">1</cx:pt>
          <cx:pt idx="14">1</cx:pt>
          <cx:pt idx="15">1</cx:pt>
          <cx:pt idx="16">1</cx:pt>
          <cx:pt idx="17">1</cx:pt>
          <cx:pt idx="18">1</cx:pt>
          <cx:pt idx="19">1</cx:pt>
          <cx:pt idx="20">1</cx:pt>
          <cx:pt idx="21">1</cx:pt>
          <cx:pt idx="22">1</cx:pt>
          <cx:pt idx="23">1</cx:pt>
          <cx:pt idx="24">1</cx:pt>
          <cx:pt idx="25">1</cx:pt>
          <cx:pt idx="26">1</cx:pt>
          <cx:pt idx="27">1</cx:pt>
          <cx:pt idx="28">1</cx:pt>
          <cx:pt idx="29">1</cx:pt>
          <cx:pt idx="30">1</cx:pt>
          <cx:pt idx="31">1</cx:pt>
          <cx:pt idx="32">1</cx:pt>
          <cx:pt idx="33">1</cx:pt>
          <cx:pt idx="34">1</cx:pt>
          <cx:pt idx="35">1</cx:pt>
          <cx:pt idx="36">1</cx:pt>
          <cx:pt idx="37">1</cx:pt>
          <cx:pt idx="38">1</cx:pt>
          <cx:pt idx="39">1</cx:pt>
          <cx:pt idx="40">1</cx:pt>
          <cx:pt idx="41">1</cx:pt>
          <cx:pt idx="42">1</cx:pt>
          <cx:pt idx="43">1</cx:pt>
          <cx:pt idx="44">1</cx:pt>
          <cx:pt idx="45">1</cx:pt>
          <cx:pt idx="46">1</cx:pt>
          <cx:pt idx="47">1</cx:pt>
          <cx:pt idx="48">1</cx:pt>
          <cx:pt idx="49">1</cx:pt>
          <cx:pt idx="50">1</cx:pt>
          <cx:pt idx="51">1</cx:pt>
          <cx:pt idx="52">1</cx:pt>
          <cx:pt idx="53">1</cx:pt>
          <cx:pt idx="54">1</cx:pt>
          <cx:pt idx="55">1</cx:pt>
          <cx:pt idx="56">1</cx:pt>
          <cx:pt idx="57">1</cx:pt>
          <cx:pt idx="58">1</cx:pt>
          <cx:pt idx="59">1</cx:pt>
          <cx:pt idx="60">1</cx:pt>
          <cx:pt idx="61">1</cx:pt>
          <cx:pt idx="62">1</cx:pt>
          <cx:pt idx="63">1</cx:pt>
          <cx:pt idx="64">1</cx:pt>
          <cx:pt idx="65">1</cx:pt>
          <cx:pt idx="66">1</cx:pt>
          <cx:pt idx="67">1</cx:pt>
          <cx:pt idx="68">1</cx:pt>
          <cx:pt idx="69">1</cx:pt>
          <cx:pt idx="70">1</cx:pt>
          <cx:pt idx="71">1</cx:pt>
          <cx:pt idx="72">1</cx:pt>
          <cx:pt idx="73">1</cx:pt>
          <cx:pt idx="74">1</cx:pt>
          <cx:pt idx="75">1</cx:pt>
          <cx:pt idx="76">1</cx:pt>
          <cx:pt idx="77">1</cx:pt>
          <cx:pt idx="78">1</cx:pt>
          <cx:pt idx="79">1</cx:pt>
          <cx:pt idx="80">1</cx:pt>
          <cx:pt idx="81">1</cx:pt>
          <cx:pt idx="82">1</cx:pt>
          <cx:pt idx="83">1</cx:pt>
          <cx:pt idx="84">1</cx:pt>
          <cx:pt idx="85">1</cx:pt>
          <cx:pt idx="86">1</cx:pt>
          <cx:pt idx="87">1</cx:pt>
          <cx:pt idx="88">1</cx:pt>
          <cx:pt idx="89">1</cx:pt>
          <cx:pt idx="90">1</cx:pt>
          <cx:pt idx="91">1</cx:pt>
          <cx:pt idx="92">1</cx:pt>
          <cx:pt idx="93">1</cx:pt>
          <cx:pt idx="94">1</cx:pt>
          <cx:pt idx="95">1</cx:pt>
          <cx:pt idx="96">1</cx:pt>
          <cx:pt idx="97">1</cx:pt>
          <cx:pt idx="98">1</cx:pt>
          <cx:pt idx="99">1</cx:pt>
          <cx:pt idx="100">1</cx:pt>
          <cx:pt idx="101">1</cx:pt>
          <cx:pt idx="102">1</cx:pt>
          <cx:pt idx="103">1</cx:pt>
          <cx:pt idx="104">1</cx:pt>
          <cx:pt idx="105">1</cx:pt>
          <cx:pt idx="106">1</cx:pt>
          <cx:pt idx="107">1</cx:pt>
          <cx:pt idx="108">1</cx:pt>
          <cx:pt idx="109">1</cx:pt>
          <cx:pt idx="110">1</cx:pt>
          <cx:pt idx="111">1</cx:pt>
          <cx:pt idx="112">1</cx:pt>
          <cx:pt idx="113">1</cx:pt>
          <cx:pt idx="114">1</cx:pt>
          <cx:pt idx="115">1</cx:pt>
          <cx:pt idx="116">1</cx:pt>
          <cx:pt idx="117">1</cx:pt>
          <cx:pt idx="118">1</cx:pt>
          <cx:pt idx="119">1</cx:pt>
          <cx:pt idx="120">1</cx:pt>
          <cx:pt idx="121">1</cx:pt>
          <cx:pt idx="122">1</cx:pt>
          <cx:pt idx="123">1</cx:pt>
          <cx:pt idx="124">1</cx:pt>
          <cx:pt idx="125">1</cx:pt>
          <cx:pt idx="126">1</cx:pt>
          <cx:pt idx="127">1</cx:pt>
          <cx:pt idx="128">1</cx:pt>
          <cx:pt idx="129">1</cx:pt>
          <cx:pt idx="130">1</cx:pt>
          <cx:pt idx="131">1</cx:pt>
          <cx:pt idx="132">1</cx:pt>
          <cx:pt idx="133">1</cx:pt>
          <cx:pt idx="134">1</cx:pt>
          <cx:pt idx="135">1</cx:pt>
          <cx:pt idx="136">1</cx:pt>
          <cx:pt idx="137">1</cx:pt>
          <cx:pt idx="138">1</cx:pt>
          <cx:pt idx="139">1</cx:pt>
          <cx:pt idx="140">1</cx:pt>
          <cx:pt idx="141">1</cx:pt>
          <cx:pt idx="142">1</cx:pt>
          <cx:pt idx="143">1</cx:pt>
          <cx:pt idx="144">1</cx:pt>
          <cx:pt idx="145">1</cx:pt>
          <cx:pt idx="146">1</cx:pt>
          <cx:pt idx="147">1</cx:pt>
          <cx:pt idx="148">1</cx:pt>
          <cx:pt idx="149">1</cx:pt>
          <cx:pt idx="150">1</cx:pt>
          <cx:pt idx="151">1</cx:pt>
          <cx:pt idx="152">1</cx:pt>
          <cx:pt idx="153">1</cx:pt>
          <cx:pt idx="154">1</cx:pt>
          <cx:pt idx="155">1</cx:pt>
          <cx:pt idx="156">1</cx:pt>
          <cx:pt idx="157">1</cx:pt>
          <cx:pt idx="158">1</cx:pt>
          <cx:pt idx="159">1</cx:pt>
          <cx:pt idx="160">1</cx:pt>
          <cx:pt idx="161">1</cx:pt>
          <cx:pt idx="162">1</cx:pt>
          <cx:pt idx="163">1</cx:pt>
          <cx:pt idx="164">1</cx:pt>
          <cx:pt idx="165">1</cx:pt>
          <cx:pt idx="166">1</cx:pt>
          <cx:pt idx="167">1</cx:pt>
          <cx:pt idx="168">1</cx:pt>
          <cx:pt idx="169">1</cx:pt>
          <cx:pt idx="170">1</cx:pt>
          <cx:pt idx="171">1</cx:pt>
          <cx:pt idx="172">1</cx:pt>
          <cx:pt idx="173">1</cx:pt>
          <cx:pt idx="174">1</cx:pt>
          <cx:pt idx="175">1</cx:pt>
          <cx:pt idx="176">1</cx:pt>
          <cx:pt idx="177">1</cx:pt>
          <cx:pt idx="178">1</cx:pt>
          <cx:pt idx="179">1</cx:pt>
          <cx:pt idx="180">1</cx:pt>
          <cx:pt idx="181">1</cx:pt>
          <cx:pt idx="182">1</cx:pt>
          <cx:pt idx="183">1</cx:pt>
          <cx:pt idx="184">1</cx:pt>
          <cx:pt idx="185">1</cx:pt>
          <cx:pt idx="186">1</cx:pt>
          <cx:pt idx="187">1</cx:pt>
          <cx:pt idx="188">1</cx:pt>
          <cx:pt idx="189">1</cx:pt>
          <cx:pt idx="190">1</cx:pt>
          <cx:pt idx="191">1</cx:pt>
          <cx:pt idx="192">1</cx:pt>
          <cx:pt idx="193">1</cx:pt>
          <cx:pt idx="194">1</cx:pt>
          <cx:pt idx="195">1</cx:pt>
          <cx:pt idx="196">1</cx:pt>
          <cx:pt idx="197">1</cx:pt>
          <cx:pt idx="198">1</cx:pt>
          <cx:pt idx="199">1</cx:pt>
          <cx:pt idx="200">1</cx:pt>
          <cx:pt idx="201">1</cx:pt>
          <cx:pt idx="202">1</cx:pt>
          <cx:pt idx="203">1</cx:pt>
          <cx:pt idx="204">1</cx:pt>
          <cx:pt idx="205">1</cx:pt>
          <cx:pt idx="206">1</cx:pt>
          <cx:pt idx="207">1</cx:pt>
          <cx:pt idx="208">1</cx:pt>
          <cx:pt idx="209">1</cx:pt>
          <cx:pt idx="210">1</cx:pt>
          <cx:pt idx="211">1</cx:pt>
          <cx:pt idx="212">1</cx:pt>
          <cx:pt idx="213">1</cx:pt>
          <cx:pt idx="214">1</cx:pt>
          <cx:pt idx="215">1</cx:pt>
          <cx:pt idx="216">1</cx:pt>
          <cx:pt idx="217">1</cx:pt>
          <cx:pt idx="218">1</cx:pt>
          <cx:pt idx="219">1</cx:pt>
          <cx:pt idx="220">1</cx:pt>
          <cx:pt idx="221">1</cx:pt>
          <cx:pt idx="222">1</cx:pt>
          <cx:pt idx="223">1</cx:pt>
          <cx:pt idx="224">1</cx:pt>
          <cx:pt idx="225">1</cx:pt>
          <cx:pt idx="226">1</cx:pt>
          <cx:pt idx="227">1</cx:pt>
          <cx:pt idx="228">1</cx:pt>
          <cx:pt idx="229">1</cx:pt>
          <cx:pt idx="230">1</cx:pt>
          <cx:pt idx="231">1</cx:pt>
          <cx:pt idx="232">1</cx:pt>
          <cx:pt idx="233">1</cx:pt>
          <cx:pt idx="234">1</cx:pt>
          <cx:pt idx="235">1</cx:pt>
          <cx:pt idx="236">1</cx:pt>
          <cx:pt idx="237">1</cx:pt>
          <cx:pt idx="238">1</cx:pt>
          <cx:pt idx="239">1</cx:pt>
          <cx:pt idx="240">1</cx:pt>
          <cx:pt idx="241">1</cx:pt>
          <cx:pt idx="242">1</cx:pt>
          <cx:pt idx="243">1</cx:pt>
          <cx:pt idx="244">1</cx:pt>
          <cx:pt idx="245">1</cx:pt>
          <cx:pt idx="246">1</cx:pt>
          <cx:pt idx="247">1</cx:pt>
          <cx:pt idx="248">1</cx:pt>
          <cx:pt idx="249">1</cx:pt>
          <cx:pt idx="250">1</cx:pt>
          <cx:pt idx="251">1</cx:pt>
          <cx:pt idx="252">1</cx:pt>
          <cx:pt idx="253">1</cx:pt>
          <cx:pt idx="254">1</cx:pt>
          <cx:pt idx="255">1</cx:pt>
          <cx:pt idx="256">1</cx:pt>
          <cx:pt idx="257">1</cx:pt>
          <cx:pt idx="258">1</cx:pt>
          <cx:pt idx="259">1</cx:pt>
          <cx:pt idx="260">1</cx:pt>
          <cx:pt idx="261">1</cx:pt>
          <cx:pt idx="262">1</cx:pt>
          <cx:pt idx="263">1</cx:pt>
          <cx:pt idx="264">1</cx:pt>
          <cx:pt idx="265">1</cx:pt>
          <cx:pt idx="266">1</cx:pt>
          <cx:pt idx="267">1</cx:pt>
          <cx:pt idx="268">1</cx:pt>
          <cx:pt idx="269">1</cx:pt>
          <cx:pt idx="270">1</cx:pt>
          <cx:pt idx="271">1</cx:pt>
          <cx:pt idx="272">1</cx:pt>
          <cx:pt idx="273">1</cx:pt>
          <cx:pt idx="274">1</cx:pt>
          <cx:pt idx="275">1</cx:pt>
          <cx:pt idx="276">1</cx:pt>
          <cx:pt idx="277">1</cx:pt>
          <cx:pt idx="278">1</cx:pt>
          <cx:pt idx="279">1</cx:pt>
          <cx:pt idx="280">1</cx:pt>
          <cx:pt idx="281">1</cx:pt>
          <cx:pt idx="282">1</cx:pt>
          <cx:pt idx="283">1</cx:pt>
          <cx:pt idx="284">1</cx:pt>
          <cx:pt idx="285">1</cx:pt>
          <cx:pt idx="286">1</cx:pt>
          <cx:pt idx="287">1</cx:pt>
          <cx:pt idx="288">1</cx:pt>
          <cx:pt idx="289">1</cx:pt>
          <cx:pt idx="290">1</cx:pt>
          <cx:pt idx="291">1</cx:pt>
          <cx:pt idx="292">1</cx:pt>
          <cx:pt idx="293">1</cx:pt>
          <cx:pt idx="294">1</cx:pt>
          <cx:pt idx="295">1</cx:pt>
          <cx:pt idx="296">1</cx:pt>
          <cx:pt idx="297">1</cx:pt>
          <cx:pt idx="298">1</cx:pt>
          <cx:pt idx="299">1</cx:pt>
          <cx:pt idx="300">1</cx:pt>
          <cx:pt idx="301">1</cx:pt>
          <cx:pt idx="302">1</cx:pt>
          <cx:pt idx="303">1</cx:pt>
          <cx:pt idx="304">1</cx:pt>
          <cx:pt idx="305">1</cx:pt>
          <cx:pt idx="306">1</cx:pt>
          <cx:pt idx="307">1</cx:pt>
          <cx:pt idx="308">1</cx:pt>
          <cx:pt idx="309">1</cx:pt>
          <cx:pt idx="310">1</cx:pt>
          <cx:pt idx="311">1</cx:pt>
          <cx:pt idx="312">1</cx:pt>
          <cx:pt idx="313">1</cx:pt>
          <cx:pt idx="314">1</cx:pt>
          <cx:pt idx="315">1</cx:pt>
          <cx:pt idx="316">1</cx:pt>
          <cx:pt idx="317">1</cx:pt>
          <cx:pt idx="318">1</cx:pt>
          <cx:pt idx="319">1</cx:pt>
          <cx:pt idx="320">1</cx:pt>
          <cx:pt idx="321">1</cx:pt>
          <cx:pt idx="322">1</cx:pt>
          <cx:pt idx="323">1</cx:pt>
          <cx:pt idx="324">1</cx:pt>
          <cx:pt idx="325">1</cx:pt>
          <cx:pt idx="326">1</cx:pt>
          <cx:pt idx="327">1</cx:pt>
          <cx:pt idx="328">1</cx:pt>
          <cx:pt idx="329">1</cx:pt>
          <cx:pt idx="330">1</cx:pt>
          <cx:pt idx="331">1</cx:pt>
          <cx:pt idx="332">1</cx:pt>
          <cx:pt idx="333">1</cx:pt>
          <cx:pt idx="334">1</cx:pt>
          <cx:pt idx="335">1</cx:pt>
          <cx:pt idx="336">1</cx:pt>
          <cx:pt idx="337">1</cx:pt>
          <cx:pt idx="338">1</cx:pt>
          <cx:pt idx="339">1</cx:pt>
          <cx:pt idx="340">1</cx:pt>
          <cx:pt idx="341">1</cx:pt>
          <cx:pt idx="342">1</cx:pt>
          <cx:pt idx="343">1</cx:pt>
          <cx:pt idx="344">1</cx:pt>
          <cx:pt idx="345">1</cx:pt>
          <cx:pt idx="346">1</cx:pt>
          <cx:pt idx="347">1</cx:pt>
          <cx:pt idx="348">1</cx:pt>
          <cx:pt idx="349">1</cx:pt>
          <cx:pt idx="350">1</cx:pt>
          <cx:pt idx="351">1</cx:pt>
          <cx:pt idx="352">1</cx:pt>
          <cx:pt idx="353">1</cx:pt>
          <cx:pt idx="354">1</cx:pt>
          <cx:pt idx="355">1</cx:pt>
          <cx:pt idx="356">1</cx:pt>
          <cx:pt idx="357">1</cx:pt>
          <cx:pt idx="358">1</cx:pt>
          <cx:pt idx="359">1</cx:pt>
          <cx:pt idx="360">1</cx:pt>
          <cx:pt idx="361">1</cx:pt>
          <cx:pt idx="362">1</cx:pt>
          <cx:pt idx="363">1</cx:pt>
          <cx:pt idx="364">1</cx:pt>
          <cx:pt idx="365">1</cx:pt>
          <cx:pt idx="366">1</cx:pt>
          <cx:pt idx="367">1</cx:pt>
          <cx:pt idx="368">1</cx:pt>
          <cx:pt idx="369">1</cx:pt>
          <cx:pt idx="370">1</cx:pt>
          <cx:pt idx="371">1</cx:pt>
          <cx:pt idx="372">1</cx:pt>
          <cx:pt idx="373">1</cx:pt>
          <cx:pt idx="374">1</cx:pt>
          <cx:pt idx="375">1</cx:pt>
          <cx:pt idx="376">1</cx:pt>
          <cx:pt idx="377">1</cx:pt>
          <cx:pt idx="378">1</cx:pt>
          <cx:pt idx="379">1</cx:pt>
          <cx:pt idx="380">1</cx:pt>
          <cx:pt idx="381">1</cx:pt>
          <cx:pt idx="382">1</cx:pt>
          <cx:pt idx="383">1</cx:pt>
          <cx:pt idx="384">1</cx:pt>
          <cx:pt idx="385">1</cx:pt>
          <cx:pt idx="386">1</cx:pt>
          <cx:pt idx="387">1</cx:pt>
          <cx:pt idx="388">1</cx:pt>
          <cx:pt idx="389">1</cx:pt>
          <cx:pt idx="390">1</cx:pt>
          <cx:pt idx="391">1</cx:pt>
          <cx:pt idx="392">1</cx:pt>
          <cx:pt idx="393">1</cx:pt>
          <cx:pt idx="394">1</cx:pt>
          <cx:pt idx="395">1</cx:pt>
          <cx:pt idx="396">1</cx:pt>
          <cx:pt idx="397">1</cx:pt>
          <cx:pt idx="398">1</cx:pt>
          <cx:pt idx="399">1</cx:pt>
          <cx:pt idx="400">1</cx:pt>
          <cx:pt idx="401">1</cx:pt>
          <cx:pt idx="402">1</cx:pt>
          <cx:pt idx="403">1</cx:pt>
          <cx:pt idx="404">1</cx:pt>
          <cx:pt idx="405">1</cx:pt>
          <cx:pt idx="406">1</cx:pt>
          <cx:pt idx="407">1</cx:pt>
          <cx:pt idx="408">1</cx:pt>
          <cx:pt idx="409">1</cx:pt>
          <cx:pt idx="410">1</cx:pt>
          <cx:pt idx="411">1</cx:pt>
          <cx:pt idx="412">1</cx:pt>
          <cx:pt idx="413">1</cx:pt>
          <cx:pt idx="414">1</cx:pt>
          <cx:pt idx="415">1</cx:pt>
          <cx:pt idx="416">1</cx:pt>
          <cx:pt idx="417">1</cx:pt>
          <cx:pt idx="418">1</cx:pt>
          <cx:pt idx="419">1</cx:pt>
          <cx:pt idx="420">1</cx:pt>
          <cx:pt idx="421">1</cx:pt>
          <cx:pt idx="422">1</cx:pt>
          <cx:pt idx="423">1</cx:pt>
          <cx:pt idx="424">1</cx:pt>
          <cx:pt idx="425">1</cx:pt>
          <cx:pt idx="426">1</cx:pt>
          <cx:pt idx="427">1</cx:pt>
          <cx:pt idx="428">1</cx:pt>
          <cx:pt idx="429">1</cx:pt>
          <cx:pt idx="430">1</cx:pt>
          <cx:pt idx="431">1</cx:pt>
          <cx:pt idx="432">1</cx:pt>
          <cx:pt idx="433">1</cx:pt>
          <cx:pt idx="434">1</cx:pt>
          <cx:pt idx="435">1</cx:pt>
          <cx:pt idx="436">1</cx:pt>
          <cx:pt idx="437">1</cx:pt>
          <cx:pt idx="438">1</cx:pt>
          <cx:pt idx="439">1</cx:pt>
          <cx:pt idx="440">1</cx:pt>
          <cx:pt idx="441">1</cx:pt>
          <cx:pt idx="442">1</cx:pt>
          <cx:pt idx="443">1</cx:pt>
          <cx:pt idx="444">1</cx:pt>
          <cx:pt idx="445">1</cx:pt>
          <cx:pt idx="446">1</cx:pt>
          <cx:pt idx="447">1</cx:pt>
          <cx:pt idx="448">1</cx:pt>
          <cx:pt idx="449">1</cx:pt>
          <cx:pt idx="450">1</cx:pt>
          <cx:pt idx="451">1</cx:pt>
          <cx:pt idx="452">1</cx:pt>
          <cx:pt idx="453">1</cx:pt>
          <cx:pt idx="454">1</cx:pt>
          <cx:pt idx="455">1</cx:pt>
          <cx:pt idx="456">1</cx:pt>
          <cx:pt idx="457">1</cx:pt>
          <cx:pt idx="458">1</cx:pt>
          <cx:pt idx="459">1</cx:pt>
          <cx:pt idx="460">1</cx:pt>
          <cx:pt idx="461">1</cx:pt>
          <cx:pt idx="462">1</cx:pt>
          <cx:pt idx="463">1</cx:pt>
          <cx:pt idx="464">1</cx:pt>
          <cx:pt idx="465">1</cx:pt>
          <cx:pt idx="466">1</cx:pt>
          <cx:pt idx="467">1</cx:pt>
          <cx:pt idx="468">1</cx:pt>
          <cx:pt idx="469">1</cx:pt>
          <cx:pt idx="470">1</cx:pt>
          <cx:pt idx="471">1</cx:pt>
          <cx:pt idx="472">1</cx:pt>
          <cx:pt idx="473">1</cx:pt>
          <cx:pt idx="474">1</cx:pt>
          <cx:pt idx="475">1</cx:pt>
          <cx:pt idx="476">1</cx:pt>
          <cx:pt idx="477">1</cx:pt>
          <cx:pt idx="478">1</cx:pt>
          <cx:pt idx="479">1</cx:pt>
          <cx:pt idx="480">1</cx:pt>
          <cx:pt idx="481">1</cx:pt>
          <cx:pt idx="482">1</cx:pt>
          <cx:pt idx="483">1</cx:pt>
          <cx:pt idx="484">1</cx:pt>
          <cx:pt idx="485">1</cx:pt>
          <cx:pt idx="486">1</cx:pt>
          <cx:pt idx="487">1</cx:pt>
          <cx:pt idx="488">1</cx:pt>
          <cx:pt idx="489">1</cx:pt>
          <cx:pt idx="490">1</cx:pt>
          <cx:pt idx="491">1</cx:pt>
          <cx:pt idx="492">1</cx:pt>
          <cx:pt idx="493">1</cx:pt>
          <cx:pt idx="494">1</cx:pt>
          <cx:pt idx="495">1</cx:pt>
          <cx:pt idx="496">1</cx:pt>
          <cx:pt idx="497">1</cx:pt>
          <cx:pt idx="498">1</cx:pt>
          <cx:pt idx="499">1</cx:pt>
          <cx:pt idx="500">1</cx:pt>
          <cx:pt idx="501">1</cx:pt>
          <cx:pt idx="502">1</cx:pt>
          <cx:pt idx="503">1</cx:pt>
          <cx:pt idx="504">1</cx:pt>
          <cx:pt idx="505">1</cx:pt>
          <cx:pt idx="506">1</cx:pt>
          <cx:pt idx="507">1</cx:pt>
          <cx:pt idx="508">1</cx:pt>
          <cx:pt idx="509">1</cx:pt>
          <cx:pt idx="510">1</cx:pt>
          <cx:pt idx="511">1</cx:pt>
          <cx:pt idx="512">1</cx:pt>
          <cx:pt idx="513">1</cx:pt>
          <cx:pt idx="514">1</cx:pt>
          <cx:pt idx="515">1</cx:pt>
          <cx:pt idx="516">1</cx:pt>
          <cx:pt idx="517">1</cx:pt>
          <cx:pt idx="518">1</cx:pt>
          <cx:pt idx="519">1</cx:pt>
          <cx:pt idx="520">1</cx:pt>
          <cx:pt idx="521">1</cx:pt>
          <cx:pt idx="522">1</cx:pt>
          <cx:pt idx="523">1</cx:pt>
          <cx:pt idx="524">1</cx:pt>
          <cx:pt idx="525">1</cx:pt>
          <cx:pt idx="526">1</cx:pt>
          <cx:pt idx="527">1</cx:pt>
          <cx:pt idx="528">1</cx:pt>
          <cx:pt idx="529">1</cx:pt>
          <cx:pt idx="530">1</cx:pt>
          <cx:pt idx="531">1</cx:pt>
          <cx:pt idx="532">1</cx:pt>
          <cx:pt idx="533">1</cx:pt>
          <cx:pt idx="534">1</cx:pt>
          <cx:pt idx="535">1</cx:pt>
          <cx:pt idx="536">1</cx:pt>
          <cx:pt idx="537">1</cx:pt>
          <cx:pt idx="538">1</cx:pt>
          <cx:pt idx="539">1</cx:pt>
          <cx:pt idx="540">1</cx:pt>
          <cx:pt idx="541">1</cx:pt>
          <cx:pt idx="542">1</cx:pt>
          <cx:pt idx="543">1</cx:pt>
          <cx:pt idx="544">1</cx:pt>
          <cx:pt idx="545">1</cx:pt>
          <cx:pt idx="546">1</cx:pt>
          <cx:pt idx="547">1</cx:pt>
          <cx:pt idx="548">1</cx:pt>
          <cx:pt idx="549">1</cx:pt>
          <cx:pt idx="550">1</cx:pt>
          <cx:pt idx="551">1</cx:pt>
          <cx:pt idx="552">1</cx:pt>
          <cx:pt idx="553">1</cx:pt>
          <cx:pt idx="554">1</cx:pt>
          <cx:pt idx="555">1</cx:pt>
          <cx:pt idx="556">1</cx:pt>
          <cx:pt idx="557">1</cx:pt>
          <cx:pt idx="558">1</cx:pt>
          <cx:pt idx="559">1</cx:pt>
          <cx:pt idx="560">1</cx:pt>
          <cx:pt idx="561">1</cx:pt>
          <cx:pt idx="562">1</cx:pt>
          <cx:pt idx="563">1</cx:pt>
          <cx:pt idx="564">1</cx:pt>
          <cx:pt idx="565">1</cx:pt>
          <cx:pt idx="566">1</cx:pt>
          <cx:pt idx="567">1</cx:pt>
          <cx:pt idx="568">1</cx:pt>
          <cx:pt idx="569">1</cx:pt>
          <cx:pt idx="570">1</cx:pt>
          <cx:pt idx="571">1</cx:pt>
          <cx:pt idx="572">1</cx:pt>
          <cx:pt idx="573">1</cx:pt>
          <cx:pt idx="574">1</cx:pt>
          <cx:pt idx="575">1</cx:pt>
          <cx:pt idx="576">1</cx:pt>
          <cx:pt idx="577">1</cx:pt>
          <cx:pt idx="578">1</cx:pt>
          <cx:pt idx="579">1</cx:pt>
          <cx:pt idx="580">1</cx:pt>
          <cx:pt idx="581">1</cx:pt>
          <cx:pt idx="582">1</cx:pt>
          <cx:pt idx="583">1</cx:pt>
          <cx:pt idx="584">1</cx:pt>
          <cx:pt idx="585">1</cx:pt>
          <cx:pt idx="586">1</cx:pt>
          <cx:pt idx="587">1</cx:pt>
          <cx:pt idx="588">1</cx:pt>
          <cx:pt idx="589">1</cx:pt>
          <cx:pt idx="590">1</cx:pt>
          <cx:pt idx="591">1</cx:pt>
          <cx:pt idx="592">1</cx:pt>
          <cx:pt idx="593">1</cx:pt>
          <cx:pt idx="594">1</cx:pt>
          <cx:pt idx="595">1</cx:pt>
          <cx:pt idx="596">1</cx:pt>
          <cx:pt idx="597">1</cx:pt>
          <cx:pt idx="598">1</cx:pt>
          <cx:pt idx="599">1</cx:pt>
          <cx:pt idx="600">1</cx:pt>
          <cx:pt idx="601">1</cx:pt>
          <cx:pt idx="602">1</cx:pt>
          <cx:pt idx="603">1</cx:pt>
          <cx:pt idx="604">1</cx:pt>
          <cx:pt idx="605">1</cx:pt>
          <cx:pt idx="606">1</cx:pt>
          <cx:pt idx="607">1</cx:pt>
          <cx:pt idx="608">1</cx:pt>
          <cx:pt idx="609">1</cx:pt>
          <cx:pt idx="610">1</cx:pt>
          <cx:pt idx="611">1</cx:pt>
          <cx:pt idx="612">1</cx:pt>
          <cx:pt idx="613">1</cx:pt>
          <cx:pt idx="614">1</cx:pt>
          <cx:pt idx="615">1</cx:pt>
          <cx:pt idx="616">1</cx:pt>
          <cx:pt idx="617">1</cx:pt>
          <cx:pt idx="618">1</cx:pt>
          <cx:pt idx="619">1</cx:pt>
          <cx:pt idx="620">1</cx:pt>
          <cx:pt idx="621">1</cx:pt>
          <cx:pt idx="622">1</cx:pt>
          <cx:pt idx="623">1</cx:pt>
          <cx:pt idx="624">1</cx:pt>
          <cx:pt idx="625">1</cx:pt>
          <cx:pt idx="626">1</cx:pt>
          <cx:pt idx="627">1</cx:pt>
          <cx:pt idx="628">1</cx:pt>
          <cx:pt idx="629">1</cx:pt>
          <cx:pt idx="630">1</cx:pt>
          <cx:pt idx="631">1</cx:pt>
          <cx:pt idx="632">1</cx:pt>
          <cx:pt idx="633">1</cx:pt>
          <cx:pt idx="634">1</cx:pt>
          <cx:pt idx="635">1</cx:pt>
          <cx:pt idx="636">1</cx:pt>
          <cx:pt idx="637">1</cx:pt>
          <cx:pt idx="638">1</cx:pt>
          <cx:pt idx="639">1</cx:pt>
          <cx:pt idx="640">1</cx:pt>
          <cx:pt idx="641">1</cx:pt>
          <cx:pt idx="642">1</cx:pt>
          <cx:pt idx="643">1</cx:pt>
          <cx:pt idx="644">1</cx:pt>
          <cx:pt idx="645">1</cx:pt>
          <cx:pt idx="646">1</cx:pt>
          <cx:pt idx="647">1</cx:pt>
          <cx:pt idx="648">1</cx:pt>
          <cx:pt idx="649">1</cx:pt>
          <cx:pt idx="650">1</cx:pt>
          <cx:pt idx="651">1</cx:pt>
          <cx:pt idx="652">1</cx:pt>
          <cx:pt idx="653">1</cx:pt>
          <cx:pt idx="654">1</cx:pt>
          <cx:pt idx="655">1</cx:pt>
          <cx:pt idx="656">1</cx:pt>
          <cx:pt idx="657">1</cx:pt>
          <cx:pt idx="658">1</cx:pt>
          <cx:pt idx="659">1</cx:pt>
          <cx:pt idx="660">1</cx:pt>
          <cx:pt idx="661">1</cx:pt>
          <cx:pt idx="662">1</cx:pt>
          <cx:pt idx="663">1</cx:pt>
          <cx:pt idx="664">1</cx:pt>
          <cx:pt idx="665">1</cx:pt>
          <cx:pt idx="666">1</cx:pt>
          <cx:pt idx="667">1</cx:pt>
          <cx:pt idx="668">1</cx:pt>
          <cx:pt idx="669">1</cx:pt>
          <cx:pt idx="670">1</cx:pt>
          <cx:pt idx="671">1</cx:pt>
          <cx:pt idx="672">1</cx:pt>
          <cx:pt idx="673">1</cx:pt>
          <cx:pt idx="674">1</cx:pt>
          <cx:pt idx="675">1</cx:pt>
          <cx:pt idx="676">1</cx:pt>
          <cx:pt idx="677">1</cx:pt>
          <cx:pt idx="678">1</cx:pt>
          <cx:pt idx="679">1</cx:pt>
          <cx:pt idx="680">1</cx:pt>
          <cx:pt idx="681">1</cx:pt>
          <cx:pt idx="682">1</cx:pt>
          <cx:pt idx="683">1</cx:pt>
          <cx:pt idx="684">1</cx:pt>
          <cx:pt idx="685">1</cx:pt>
          <cx:pt idx="686">1</cx:pt>
          <cx:pt idx="687">1</cx:pt>
          <cx:pt idx="688">1</cx:pt>
          <cx:pt idx="689">1</cx:pt>
          <cx:pt idx="690">1</cx:pt>
          <cx:pt idx="691">1</cx:pt>
          <cx:pt idx="692">1</cx:pt>
          <cx:pt idx="693">1</cx:pt>
          <cx:pt idx="694">1</cx:pt>
          <cx:pt idx="695">1</cx:pt>
          <cx:pt idx="696">1</cx:pt>
          <cx:pt idx="697">1</cx:pt>
          <cx:pt idx="698">1</cx:pt>
          <cx:pt idx="699">1</cx:pt>
          <cx:pt idx="700">1</cx:pt>
          <cx:pt idx="701">1</cx:pt>
          <cx:pt idx="702">1</cx:pt>
          <cx:pt idx="703">1</cx:pt>
          <cx:pt idx="704">1</cx:pt>
          <cx:pt idx="705">1</cx:pt>
          <cx:pt idx="706">1</cx:pt>
          <cx:pt idx="707">1</cx:pt>
          <cx:pt idx="708">1</cx:pt>
          <cx:pt idx="709">1</cx:pt>
          <cx:pt idx="710">1</cx:pt>
          <cx:pt idx="711">1</cx:pt>
          <cx:pt idx="712">1</cx:pt>
          <cx:pt idx="713">1</cx:pt>
          <cx:pt idx="714">1</cx:pt>
          <cx:pt idx="715">1</cx:pt>
          <cx:pt idx="716">1</cx:pt>
          <cx:pt idx="717">1</cx:pt>
          <cx:pt idx="718">1</cx:pt>
          <cx:pt idx="719">1</cx:pt>
          <cx:pt idx="720">1</cx:pt>
          <cx:pt idx="721">1</cx:pt>
          <cx:pt idx="722">1</cx:pt>
          <cx:pt idx="723">1</cx:pt>
          <cx:pt idx="724">1</cx:pt>
          <cx:pt idx="725">1</cx:pt>
          <cx:pt idx="726">1</cx:pt>
          <cx:pt idx="727">1</cx:pt>
          <cx:pt idx="728">1</cx:pt>
          <cx:pt idx="729">1</cx:pt>
          <cx:pt idx="730">1</cx:pt>
          <cx:pt idx="731">1</cx:pt>
          <cx:pt idx="732">1</cx:pt>
          <cx:pt idx="733">1</cx:pt>
          <cx:pt idx="734">1</cx:pt>
          <cx:pt idx="735">1</cx:pt>
          <cx:pt idx="736">1</cx:pt>
          <cx:pt idx="737">1</cx:pt>
          <cx:pt idx="738">1</cx:pt>
          <cx:pt idx="739">1</cx:pt>
          <cx:pt idx="740">1</cx:pt>
          <cx:pt idx="741">1</cx:pt>
          <cx:pt idx="742">1</cx:pt>
          <cx:pt idx="743">1</cx:pt>
          <cx:pt idx="744">1</cx:pt>
          <cx:pt idx="745">1</cx:pt>
          <cx:pt idx="746">1</cx:pt>
          <cx:pt idx="747">1</cx:pt>
          <cx:pt idx="748">1</cx:pt>
          <cx:pt idx="749">1</cx:pt>
          <cx:pt idx="750">1</cx:pt>
          <cx:pt idx="751">1</cx:pt>
          <cx:pt idx="752">1</cx:pt>
          <cx:pt idx="753">1</cx:pt>
          <cx:pt idx="754">1</cx:pt>
          <cx:pt idx="755">1</cx:pt>
          <cx:pt idx="756">1</cx:pt>
          <cx:pt idx="757">1</cx:pt>
          <cx:pt idx="758">1</cx:pt>
          <cx:pt idx="759">1</cx:pt>
          <cx:pt idx="760">1</cx:pt>
          <cx:pt idx="761">1</cx:pt>
          <cx:pt idx="762">1</cx:pt>
          <cx:pt idx="763">1</cx:pt>
          <cx:pt idx="764">1</cx:pt>
          <cx:pt idx="765">1</cx:pt>
          <cx:pt idx="766">1</cx:pt>
          <cx:pt idx="767">1</cx:pt>
          <cx:pt idx="768">1</cx:pt>
          <cx:pt idx="769">1</cx:pt>
          <cx:pt idx="770">1</cx:pt>
          <cx:pt idx="771">1</cx:pt>
          <cx:pt idx="772">1</cx:pt>
          <cx:pt idx="773">1</cx:pt>
          <cx:pt idx="774">1</cx:pt>
          <cx:pt idx="775">1</cx:pt>
          <cx:pt idx="776">1</cx:pt>
          <cx:pt idx="777">1</cx:pt>
          <cx:pt idx="778">1</cx:pt>
          <cx:pt idx="779">1</cx:pt>
          <cx:pt idx="780">1</cx:pt>
          <cx:pt idx="781">1</cx:pt>
          <cx:pt idx="782">1</cx:pt>
          <cx:pt idx="783">1</cx:pt>
          <cx:pt idx="784">1</cx:pt>
          <cx:pt idx="785">1</cx:pt>
          <cx:pt idx="786">1</cx:pt>
          <cx:pt idx="787">1</cx:pt>
          <cx:pt idx="788">1</cx:pt>
          <cx:pt idx="789">1</cx:pt>
          <cx:pt idx="790">1</cx:pt>
          <cx:pt idx="791">1</cx:pt>
          <cx:pt idx="792">1</cx:pt>
          <cx:pt idx="793">1</cx:pt>
          <cx:pt idx="794">1</cx:pt>
          <cx:pt idx="795">1</cx:pt>
          <cx:pt idx="796">1</cx:pt>
          <cx:pt idx="797">1</cx:pt>
          <cx:pt idx="798">1</cx:pt>
          <cx:pt idx="799">1</cx:pt>
          <cx:pt idx="800">1</cx:pt>
          <cx:pt idx="801">1</cx:pt>
          <cx:pt idx="802">1</cx:pt>
          <cx:pt idx="803">0.91669999999999996</cx:pt>
          <cx:pt idx="804">0.90910000000000002</cx:pt>
          <cx:pt idx="805">0.90910000000000002</cx:pt>
          <cx:pt idx="806">0.90000000000000002</cx:pt>
          <cx:pt idx="807">0.90000000000000002</cx:pt>
          <cx:pt idx="808">0.90000000000000002</cx:pt>
          <cx:pt idx="809">0.90000000000000002</cx:pt>
          <cx:pt idx="810">0.90000000000000002</cx:pt>
          <cx:pt idx="811">0.90000000000000002</cx:pt>
          <cx:pt idx="812">0.90000000000000002</cx:pt>
          <cx:pt idx="813">0.90000000000000002</cx:pt>
          <cx:pt idx="814">0.88890000000000002</cx:pt>
          <cx:pt idx="815">0.88890000000000002</cx:pt>
          <cx:pt idx="816">0.88890000000000002</cx:pt>
          <cx:pt idx="817">0.88890000000000002</cx:pt>
          <cx:pt idx="818">0.88890000000000002</cx:pt>
          <cx:pt idx="819">0.88890000000000002</cx:pt>
          <cx:pt idx="820">0.88890000000000002</cx:pt>
          <cx:pt idx="821">0.88890000000000002</cx:pt>
          <cx:pt idx="822">0.88890000000000002</cx:pt>
          <cx:pt idx="823">0.88890000000000002</cx:pt>
          <cx:pt idx="824">0.88890000000000002</cx:pt>
          <cx:pt idx="825">0.88890000000000002</cx:pt>
          <cx:pt idx="826">0.88890000000000002</cx:pt>
          <cx:pt idx="827">0.88890000000000002</cx:pt>
          <cx:pt idx="828">0.88890000000000002</cx:pt>
          <cx:pt idx="829">0.88890000000000002</cx:pt>
          <cx:pt idx="830">0.88890000000000002</cx:pt>
          <cx:pt idx="831">0.88890000000000002</cx:pt>
          <cx:pt idx="832">0.88890000000000002</cx:pt>
          <cx:pt idx="833">0.88890000000000002</cx:pt>
          <cx:pt idx="834">0.88890000000000002</cx:pt>
          <cx:pt idx="835">0.88890000000000002</cx:pt>
          <cx:pt idx="836">0.88890000000000002</cx:pt>
          <cx:pt idx="837">0.88890000000000002</cx:pt>
          <cx:pt idx="838">0.875</cx:pt>
          <cx:pt idx="839">0.875</cx:pt>
          <cx:pt idx="840">0.875</cx:pt>
          <cx:pt idx="841">0.875</cx:pt>
          <cx:pt idx="842">0.875</cx:pt>
          <cx:pt idx="843">0.875</cx:pt>
          <cx:pt idx="844">0.875</cx:pt>
          <cx:pt idx="845">0.875</cx:pt>
          <cx:pt idx="846">0.875</cx:pt>
          <cx:pt idx="847">0.875</cx:pt>
          <cx:pt idx="848">0.875</cx:pt>
          <cx:pt idx="849">0.875</cx:pt>
          <cx:pt idx="850">0.875</cx:pt>
          <cx:pt idx="851">0.875</cx:pt>
          <cx:pt idx="852">0.875</cx:pt>
          <cx:pt idx="853">0.875</cx:pt>
          <cx:pt idx="854">0.875</cx:pt>
          <cx:pt idx="855">0.875</cx:pt>
          <cx:pt idx="856">0.875</cx:pt>
          <cx:pt idx="857">0.875</cx:pt>
          <cx:pt idx="858">0.875</cx:pt>
          <cx:pt idx="859">0.875</cx:pt>
          <cx:pt idx="860">0.875</cx:pt>
          <cx:pt idx="861">0.875</cx:pt>
          <cx:pt idx="862">0.875</cx:pt>
          <cx:pt idx="863">0.875</cx:pt>
          <cx:pt idx="864">0.875</cx:pt>
          <cx:pt idx="865">0.875</cx:pt>
          <cx:pt idx="866">0.875</cx:pt>
          <cx:pt idx="867">0.875</cx:pt>
          <cx:pt idx="868">0.875</cx:pt>
          <cx:pt idx="869">0.875</cx:pt>
          <cx:pt idx="870">0.875</cx:pt>
          <cx:pt idx="871">0.875</cx:pt>
          <cx:pt idx="872">0.875</cx:pt>
          <cx:pt idx="873">0.875</cx:pt>
          <cx:pt idx="874">0.875</cx:pt>
          <cx:pt idx="875">0.875</cx:pt>
          <cx:pt idx="876">0.875</cx:pt>
          <cx:pt idx="877">0.875</cx:pt>
          <cx:pt idx="878">0.875</cx:pt>
          <cx:pt idx="879">0.875</cx:pt>
          <cx:pt idx="880">0.875</cx:pt>
          <cx:pt idx="881">0.875</cx:pt>
          <cx:pt idx="882">0.875</cx:pt>
          <cx:pt idx="883">0.875</cx:pt>
          <cx:pt idx="884">0.875</cx:pt>
          <cx:pt idx="885">0.875</cx:pt>
          <cx:pt idx="886">0.875</cx:pt>
          <cx:pt idx="887">0.875</cx:pt>
          <cx:pt idx="888">0.875</cx:pt>
          <cx:pt idx="889">0.875</cx:pt>
          <cx:pt idx="890">0.875</cx:pt>
          <cx:pt idx="891">0.85709999999999997</cx:pt>
          <cx:pt idx="892">0.85709999999999997</cx:pt>
          <cx:pt idx="893">0.85709999999999997</cx:pt>
          <cx:pt idx="894">0.85709999999999997</cx:pt>
          <cx:pt idx="895">0.85709999999999997</cx:pt>
          <cx:pt idx="896">0.85709999999999997</cx:pt>
          <cx:pt idx="897">0.85709999999999997</cx:pt>
          <cx:pt idx="898">0.85709999999999997</cx:pt>
          <cx:pt idx="899">0.85709999999999997</cx:pt>
          <cx:pt idx="900">0.85709999999999997</cx:pt>
          <cx:pt idx="901">0.85709999999999997</cx:pt>
          <cx:pt idx="902">0.85709999999999997</cx:pt>
          <cx:pt idx="903">0.85709999999999997</cx:pt>
          <cx:pt idx="904">0.85709999999999997</cx:pt>
          <cx:pt idx="905">0.85709999999999997</cx:pt>
          <cx:pt idx="906">0.85709999999999997</cx:pt>
          <cx:pt idx="907">0.85709999999999997</cx:pt>
          <cx:pt idx="908">0.85709999999999997</cx:pt>
          <cx:pt idx="909">0.85709999999999997</cx:pt>
          <cx:pt idx="910">0.85709999999999997</cx:pt>
          <cx:pt idx="911">0.85709999999999997</cx:pt>
          <cx:pt idx="912">0.85709999999999997</cx:pt>
          <cx:pt idx="913">0.85709999999999997</cx:pt>
          <cx:pt idx="914">0.85709999999999997</cx:pt>
          <cx:pt idx="915">0.85709999999999997</cx:pt>
          <cx:pt idx="916">0.85709999999999997</cx:pt>
          <cx:pt idx="917">0.85709999999999997</cx:pt>
          <cx:pt idx="918">0.85709999999999997</cx:pt>
          <cx:pt idx="919">0.85709999999999997</cx:pt>
          <cx:pt idx="920">0.85709999999999997</cx:pt>
          <cx:pt idx="921">0.85709999999999997</cx:pt>
          <cx:pt idx="922">0.85709999999999997</cx:pt>
          <cx:pt idx="923">0.85709999999999997</cx:pt>
          <cx:pt idx="924">0.85709999999999997</cx:pt>
          <cx:pt idx="925">0.85709999999999997</cx:pt>
          <cx:pt idx="926">0.85709999999999997</cx:pt>
          <cx:pt idx="927">0.85709999999999997</cx:pt>
          <cx:pt idx="928">0.85709999999999997</cx:pt>
          <cx:pt idx="929">0.85709999999999997</cx:pt>
          <cx:pt idx="930">0.85709999999999997</cx:pt>
          <cx:pt idx="931">0.85709999999999997</cx:pt>
          <cx:pt idx="932">0.85709999999999997</cx:pt>
          <cx:pt idx="933">0.85709999999999997</cx:pt>
          <cx:pt idx="934">0.85709999999999997</cx:pt>
          <cx:pt idx="935">0.85709999999999997</cx:pt>
          <cx:pt idx="936">0.85709999999999997</cx:pt>
          <cx:pt idx="937">0.85709999999999997</cx:pt>
          <cx:pt idx="938">0.85709999999999997</cx:pt>
          <cx:pt idx="939">0.85709999999999997</cx:pt>
          <cx:pt idx="940">0.85709999999999997</cx:pt>
          <cx:pt idx="941">0.85709999999999997</cx:pt>
          <cx:pt idx="942">0.85709999999999997</cx:pt>
          <cx:pt idx="943">0.85709999999999997</cx:pt>
          <cx:pt idx="944">0.85709999999999997</cx:pt>
          <cx:pt idx="945">0.85709999999999997</cx:pt>
          <cx:pt idx="946">0.85709999999999997</cx:pt>
          <cx:pt idx="947">0.85709999999999997</cx:pt>
          <cx:pt idx="948">0.85709999999999997</cx:pt>
          <cx:pt idx="949">0.85709999999999997</cx:pt>
          <cx:pt idx="950">0.85709999999999997</cx:pt>
          <cx:pt idx="951">0.85709999999999997</cx:pt>
          <cx:pt idx="952">0.85709999999999997</cx:pt>
          <cx:pt idx="953">0.85709999999999997</cx:pt>
          <cx:pt idx="954">0.85709999999999997</cx:pt>
          <cx:pt idx="955">0.85709999999999997</cx:pt>
          <cx:pt idx="956">0.85709999999999997</cx:pt>
          <cx:pt idx="957">0.85709999999999997</cx:pt>
          <cx:pt idx="958">0.85709999999999997</cx:pt>
          <cx:pt idx="959">0.85709999999999997</cx:pt>
          <cx:pt idx="960">0.85709999999999997</cx:pt>
          <cx:pt idx="961">0.85709999999999997</cx:pt>
          <cx:pt idx="962">0.85709999999999997</cx:pt>
          <cx:pt idx="963">0.85709999999999997</cx:pt>
          <cx:pt idx="964">0.85709999999999997</cx:pt>
          <cx:pt idx="965">0.85709999999999997</cx:pt>
          <cx:pt idx="966">0.85709999999999997</cx:pt>
          <cx:pt idx="967">0.85709999999999997</cx:pt>
          <cx:pt idx="968">0.85709999999999997</cx:pt>
          <cx:pt idx="969">0.85709999999999997</cx:pt>
          <cx:pt idx="970">0.85709999999999997</cx:pt>
          <cx:pt idx="971">0.85709999999999997</cx:pt>
          <cx:pt idx="972">0.85709999999999997</cx:pt>
          <cx:pt idx="973">0.85709999999999997</cx:pt>
          <cx:pt idx="974">0.85709999999999997</cx:pt>
          <cx:pt idx="975">0.85709999999999997</cx:pt>
          <cx:pt idx="976">0.85709999999999997</cx:pt>
          <cx:pt idx="977">0.85709999999999997</cx:pt>
          <cx:pt idx="978">0.85709999999999997</cx:pt>
          <cx:pt idx="979">0.85709999999999997</cx:pt>
          <cx:pt idx="980">0.85709999999999997</cx:pt>
          <cx:pt idx="981">0.85709999999999997</cx:pt>
          <cx:pt idx="982">0.85709999999999997</cx:pt>
          <cx:pt idx="983">0.85709999999999997</cx:pt>
          <cx:pt idx="984">0.85709999999999997</cx:pt>
          <cx:pt idx="985">0.85709999999999997</cx:pt>
          <cx:pt idx="986">0.85709999999999997</cx:pt>
          <cx:pt idx="987">0.85709999999999997</cx:pt>
          <cx:pt idx="988">0.85709999999999997</cx:pt>
          <cx:pt idx="989">0.85709999999999997</cx:pt>
          <cx:pt idx="990">0.85709999999999997</cx:pt>
          <cx:pt idx="991">0.85709999999999997</cx:pt>
          <cx:pt idx="992">0.85709999999999997</cx:pt>
          <cx:pt idx="993">0.85709999999999997</cx:pt>
          <cx:pt idx="994">0.85709999999999997</cx:pt>
          <cx:pt idx="995">0.85709999999999997</cx:pt>
          <cx:pt idx="996">0.85709999999999997</cx:pt>
          <cx:pt idx="997">0.85709999999999997</cx:pt>
          <cx:pt idx="998">0.85709999999999997</cx:pt>
          <cx:pt idx="999">0.85709999999999997</cx:pt>
          <cx:pt idx="1000">0.85709999999999997</cx:pt>
          <cx:pt idx="1001">0.85709999999999997</cx:pt>
          <cx:pt idx="1002">0.85709999999999997</cx:pt>
          <cx:pt idx="1003">0.85709999999999997</cx:pt>
          <cx:pt idx="1004">0.85709999999999997</cx:pt>
          <cx:pt idx="1005">0.85709999999999997</cx:pt>
          <cx:pt idx="1006">0.85709999999999997</cx:pt>
          <cx:pt idx="1007">0.85709999999999997</cx:pt>
          <cx:pt idx="1008">0.83330000000000004</cx:pt>
          <cx:pt idx="1009">0.83330000000000004</cx:pt>
          <cx:pt idx="1010">0.83330000000000004</cx:pt>
          <cx:pt idx="1011">0.83330000000000004</cx:pt>
          <cx:pt idx="1012">0.83330000000000004</cx:pt>
          <cx:pt idx="1013">0.83330000000000004</cx:pt>
          <cx:pt idx="1014">0.83330000000000004</cx:pt>
          <cx:pt idx="1015">0.83330000000000004</cx:pt>
          <cx:pt idx="1016">0.83330000000000004</cx:pt>
          <cx:pt idx="1017">0.83330000000000004</cx:pt>
          <cx:pt idx="1018">0.83330000000000004</cx:pt>
          <cx:pt idx="1019">0.83330000000000004</cx:pt>
          <cx:pt idx="1020">0.83330000000000004</cx:pt>
          <cx:pt idx="1021">0.83330000000000004</cx:pt>
          <cx:pt idx="1022">0.83330000000000004</cx:pt>
          <cx:pt idx="1023">0.83330000000000004</cx:pt>
          <cx:pt idx="1024">0.83330000000000004</cx:pt>
          <cx:pt idx="1025">0.83330000000000004</cx:pt>
          <cx:pt idx="1026">0.83330000000000004</cx:pt>
          <cx:pt idx="1027">0.83330000000000004</cx:pt>
          <cx:pt idx="1028">0.83330000000000004</cx:pt>
          <cx:pt idx="1029">0.83330000000000004</cx:pt>
          <cx:pt idx="1030">0.83330000000000004</cx:pt>
          <cx:pt idx="1031">0.83330000000000004</cx:pt>
          <cx:pt idx="1032">0.83330000000000004</cx:pt>
          <cx:pt idx="1033">0.83330000000000004</cx:pt>
          <cx:pt idx="1034">0.83330000000000004</cx:pt>
          <cx:pt idx="1035">0.83330000000000004</cx:pt>
          <cx:pt idx="1036">0.83330000000000004</cx:pt>
          <cx:pt idx="1037">0.83330000000000004</cx:pt>
          <cx:pt idx="1038">0.83330000000000004</cx:pt>
          <cx:pt idx="1039">0.83330000000000004</cx:pt>
          <cx:pt idx="1040">0.83330000000000004</cx:pt>
          <cx:pt idx="1041">0.83330000000000004</cx:pt>
          <cx:pt idx="1042">0.83330000000000004</cx:pt>
          <cx:pt idx="1043">0.83330000000000004</cx:pt>
          <cx:pt idx="1044">0.83330000000000004</cx:pt>
          <cx:pt idx="1045">0.83330000000000004</cx:pt>
          <cx:pt idx="1046">0.83330000000000004</cx:pt>
          <cx:pt idx="1047">0.83330000000000004</cx:pt>
          <cx:pt idx="1048">0.83330000000000004</cx:pt>
          <cx:pt idx="1049">0.83330000000000004</cx:pt>
          <cx:pt idx="1050">0.83330000000000004</cx:pt>
          <cx:pt idx="1051">0.83330000000000004</cx:pt>
          <cx:pt idx="1052">0.83330000000000004</cx:pt>
          <cx:pt idx="1053">0.83330000000000004</cx:pt>
          <cx:pt idx="1054">0.83330000000000004</cx:pt>
          <cx:pt idx="1055">0.83330000000000004</cx:pt>
          <cx:pt idx="1056">0.83330000000000004</cx:pt>
          <cx:pt idx="1057">0.83330000000000004</cx:pt>
          <cx:pt idx="1058">0.83330000000000004</cx:pt>
          <cx:pt idx="1059">0.83330000000000004</cx:pt>
          <cx:pt idx="1060">0.83330000000000004</cx:pt>
          <cx:pt idx="1061">0.83330000000000004</cx:pt>
          <cx:pt idx="1062">0.83330000000000004</cx:pt>
          <cx:pt idx="1063">0.83330000000000004</cx:pt>
          <cx:pt idx="1064">0.83330000000000004</cx:pt>
          <cx:pt idx="1065">0.83330000000000004</cx:pt>
          <cx:pt idx="1066">0.83330000000000004</cx:pt>
          <cx:pt idx="1067">0.83330000000000004</cx:pt>
          <cx:pt idx="1068">0.83330000000000004</cx:pt>
          <cx:pt idx="1069">0.83330000000000004</cx:pt>
          <cx:pt idx="1070">0.83330000000000004</cx:pt>
          <cx:pt idx="1071">0.83330000000000004</cx:pt>
          <cx:pt idx="1072">0.83330000000000004</cx:pt>
          <cx:pt idx="1073">0.83330000000000004</cx:pt>
          <cx:pt idx="1074">0.83330000000000004</cx:pt>
          <cx:pt idx="1075">0.83330000000000004</cx:pt>
          <cx:pt idx="1076">0.83330000000000004</cx:pt>
          <cx:pt idx="1077">0.83330000000000004</cx:pt>
          <cx:pt idx="1078">0.83330000000000004</cx:pt>
          <cx:pt idx="1079">0.83330000000000004</cx:pt>
          <cx:pt idx="1080">0.83330000000000004</cx:pt>
          <cx:pt idx="1081">0.83330000000000004</cx:pt>
          <cx:pt idx="1082">0.83330000000000004</cx:pt>
          <cx:pt idx="1083">0.83330000000000004</cx:pt>
          <cx:pt idx="1084">0.83330000000000004</cx:pt>
          <cx:pt idx="1085">0.83330000000000004</cx:pt>
          <cx:pt idx="1086">0.83330000000000004</cx:pt>
          <cx:pt idx="1087">0.83330000000000004</cx:pt>
          <cx:pt idx="1088">0.83330000000000004</cx:pt>
          <cx:pt idx="1089">0.83330000000000004</cx:pt>
          <cx:pt idx="1090">0.83330000000000004</cx:pt>
          <cx:pt idx="1091">0.83330000000000004</cx:pt>
          <cx:pt idx="1092">0.83330000000000004</cx:pt>
          <cx:pt idx="1093">0.83330000000000004</cx:pt>
          <cx:pt idx="1094">0.83330000000000004</cx:pt>
          <cx:pt idx="1095">0.83330000000000004</cx:pt>
          <cx:pt idx="1096">0.83330000000000004</cx:pt>
          <cx:pt idx="1097">0.83330000000000004</cx:pt>
          <cx:pt idx="1098">0.83330000000000004</cx:pt>
          <cx:pt idx="1099">0.83330000000000004</cx:pt>
          <cx:pt idx="1100">0.83330000000000004</cx:pt>
          <cx:pt idx="1101">0.83330000000000004</cx:pt>
          <cx:pt idx="1102">0.83330000000000004</cx:pt>
          <cx:pt idx="1103">0.83330000000000004</cx:pt>
          <cx:pt idx="1104">0.83330000000000004</cx:pt>
          <cx:pt idx="1105">0.83330000000000004</cx:pt>
          <cx:pt idx="1106">0.83330000000000004</cx:pt>
          <cx:pt idx="1107">0.83330000000000004</cx:pt>
          <cx:pt idx="1108">0.83330000000000004</cx:pt>
          <cx:pt idx="1109">0.83330000000000004</cx:pt>
          <cx:pt idx="1110">0.83330000000000004</cx:pt>
          <cx:pt idx="1111">0.83330000000000004</cx:pt>
          <cx:pt idx="1112">0.83330000000000004</cx:pt>
          <cx:pt idx="1113">0.83330000000000004</cx:pt>
          <cx:pt idx="1114">0.83330000000000004</cx:pt>
          <cx:pt idx="1115">0.83330000000000004</cx:pt>
          <cx:pt idx="1116">0.83330000000000004</cx:pt>
          <cx:pt idx="1117">0.83330000000000004</cx:pt>
          <cx:pt idx="1118">0.83330000000000004</cx:pt>
          <cx:pt idx="1119">0.83330000000000004</cx:pt>
          <cx:pt idx="1120">0.83330000000000004</cx:pt>
          <cx:pt idx="1121">0.83330000000000004</cx:pt>
          <cx:pt idx="1122">0.83330000000000004</cx:pt>
          <cx:pt idx="1123">0.83330000000000004</cx:pt>
          <cx:pt idx="1124">0.83330000000000004</cx:pt>
          <cx:pt idx="1125">0.83330000000000004</cx:pt>
          <cx:pt idx="1126">0.83330000000000004</cx:pt>
          <cx:pt idx="1127">0.83330000000000004</cx:pt>
          <cx:pt idx="1128">0.83330000000000004</cx:pt>
          <cx:pt idx="1129">0.83330000000000004</cx:pt>
          <cx:pt idx="1130">0.83330000000000004</cx:pt>
          <cx:pt idx="1131">0.83330000000000004</cx:pt>
          <cx:pt idx="1132">0.83330000000000004</cx:pt>
          <cx:pt idx="1133">0.83330000000000004</cx:pt>
          <cx:pt idx="1134">0.83330000000000004</cx:pt>
          <cx:pt idx="1135">0.83330000000000004</cx:pt>
          <cx:pt idx="1136">0.83330000000000004</cx:pt>
          <cx:pt idx="1137">0.83330000000000004</cx:pt>
          <cx:pt idx="1138">0.83330000000000004</cx:pt>
          <cx:pt idx="1139">0.83330000000000004</cx:pt>
          <cx:pt idx="1140">0.83330000000000004</cx:pt>
          <cx:pt idx="1141">0.83330000000000004</cx:pt>
          <cx:pt idx="1142">0.83330000000000004</cx:pt>
          <cx:pt idx="1143">0.83330000000000004</cx:pt>
          <cx:pt idx="1144">0.83330000000000004</cx:pt>
          <cx:pt idx="1145">0.83330000000000004</cx:pt>
          <cx:pt idx="1146">0.83330000000000004</cx:pt>
          <cx:pt idx="1147">0.83330000000000004</cx:pt>
          <cx:pt idx="1148">0.83330000000000004</cx:pt>
          <cx:pt idx="1149">0.83330000000000004</cx:pt>
          <cx:pt idx="1150">0.83330000000000004</cx:pt>
          <cx:pt idx="1151">0.83330000000000004</cx:pt>
          <cx:pt idx="1152">0.83330000000000004</cx:pt>
          <cx:pt idx="1153">0.83330000000000004</cx:pt>
          <cx:pt idx="1154">0.83330000000000004</cx:pt>
          <cx:pt idx="1155">0.83330000000000004</cx:pt>
          <cx:pt idx="1156">0.83330000000000004</cx:pt>
          <cx:pt idx="1157">0.83330000000000004</cx:pt>
          <cx:pt idx="1158">0.83330000000000004</cx:pt>
          <cx:pt idx="1159">0.83330000000000004</cx:pt>
          <cx:pt idx="1160">0.83330000000000004</cx:pt>
          <cx:pt idx="1161">0.83330000000000004</cx:pt>
          <cx:pt idx="1162">0.83330000000000004</cx:pt>
          <cx:pt idx="1163">0.83330000000000004</cx:pt>
          <cx:pt idx="1164">0.83330000000000004</cx:pt>
          <cx:pt idx="1165">0.83330000000000004</cx:pt>
          <cx:pt idx="1166">0.83330000000000004</cx:pt>
          <cx:pt idx="1167">0.83330000000000004</cx:pt>
          <cx:pt idx="1168">0.83330000000000004</cx:pt>
          <cx:pt idx="1169">0.83330000000000004</cx:pt>
          <cx:pt idx="1170">0.83330000000000004</cx:pt>
          <cx:pt idx="1171">0.83330000000000004</cx:pt>
          <cx:pt idx="1172">0.83330000000000004</cx:pt>
          <cx:pt idx="1173">0.83330000000000004</cx:pt>
          <cx:pt idx="1174">0.83330000000000004</cx:pt>
          <cx:pt idx="1175">0.83330000000000004</cx:pt>
          <cx:pt idx="1176">0.83330000000000004</cx:pt>
          <cx:pt idx="1177">0.83330000000000004</cx:pt>
          <cx:pt idx="1178">0.83330000000000004</cx:pt>
          <cx:pt idx="1179">0.83330000000000004</cx:pt>
          <cx:pt idx="1180">0.83330000000000004</cx:pt>
          <cx:pt idx="1181">0.83330000000000004</cx:pt>
          <cx:pt idx="1182">0.83330000000000004</cx:pt>
          <cx:pt idx="1183">0.83330000000000004</cx:pt>
          <cx:pt idx="1184">0.83330000000000004</cx:pt>
          <cx:pt idx="1185">0.83330000000000004</cx:pt>
          <cx:pt idx="1186">0.83330000000000004</cx:pt>
          <cx:pt idx="1187">0.83330000000000004</cx:pt>
          <cx:pt idx="1188">0.83330000000000004</cx:pt>
          <cx:pt idx="1189">0.83330000000000004</cx:pt>
          <cx:pt idx="1190">0.83330000000000004</cx:pt>
          <cx:pt idx="1191">0.83330000000000004</cx:pt>
          <cx:pt idx="1192">0.83330000000000004</cx:pt>
          <cx:pt idx="1193">0.81820000000000004</cx:pt>
          <cx:pt idx="1194">0.81820000000000004</cx:pt>
          <cx:pt idx="1195">0.81820000000000004</cx:pt>
          <cx:pt idx="1196">0.81820000000000004</cx:pt>
          <cx:pt idx="1197">0.80000000000000004</cx:pt>
          <cx:pt idx="1198">0.80000000000000004</cx:pt>
          <cx:pt idx="1199">0.80000000000000004</cx:pt>
          <cx:pt idx="1200">0.80000000000000004</cx:pt>
          <cx:pt idx="1201">0.80000000000000004</cx:pt>
          <cx:pt idx="1202">0.80000000000000004</cx:pt>
          <cx:pt idx="1203">0.80000000000000004</cx:pt>
          <cx:pt idx="1204">0.80000000000000004</cx:pt>
          <cx:pt idx="1205">0.80000000000000004</cx:pt>
          <cx:pt idx="1206">0.80000000000000004</cx:pt>
          <cx:pt idx="1207">0.80000000000000004</cx:pt>
          <cx:pt idx="1208">0.80000000000000004</cx:pt>
          <cx:pt idx="1209">0.80000000000000004</cx:pt>
          <cx:pt idx="1210">0.80000000000000004</cx:pt>
          <cx:pt idx="1211">0.80000000000000004</cx:pt>
          <cx:pt idx="1212">0.80000000000000004</cx:pt>
          <cx:pt idx="1213">0.80000000000000004</cx:pt>
          <cx:pt idx="1214">0.80000000000000004</cx:pt>
          <cx:pt idx="1215">0.80000000000000004</cx:pt>
          <cx:pt idx="1216">0.80000000000000004</cx:pt>
          <cx:pt idx="1217">0.80000000000000004</cx:pt>
          <cx:pt idx="1218">0.80000000000000004</cx:pt>
          <cx:pt idx="1219">0.80000000000000004</cx:pt>
          <cx:pt idx="1220">0.80000000000000004</cx:pt>
          <cx:pt idx="1221">0.80000000000000004</cx:pt>
          <cx:pt idx="1222">0.80000000000000004</cx:pt>
          <cx:pt idx="1223">0.80000000000000004</cx:pt>
          <cx:pt idx="1224">0.80000000000000004</cx:pt>
          <cx:pt idx="1225">0.80000000000000004</cx:pt>
          <cx:pt idx="1226">0.80000000000000004</cx:pt>
          <cx:pt idx="1227">0.80000000000000004</cx:pt>
          <cx:pt idx="1228">0.80000000000000004</cx:pt>
          <cx:pt idx="1229">0.80000000000000004</cx:pt>
          <cx:pt idx="1230">0.80000000000000004</cx:pt>
          <cx:pt idx="1231">0.80000000000000004</cx:pt>
          <cx:pt idx="1232">0.80000000000000004</cx:pt>
          <cx:pt idx="1233">0.80000000000000004</cx:pt>
          <cx:pt idx="1234">0.80000000000000004</cx:pt>
          <cx:pt idx="1235">0.80000000000000004</cx:pt>
          <cx:pt idx="1236">0.80000000000000004</cx:pt>
          <cx:pt idx="1237">0.80000000000000004</cx:pt>
          <cx:pt idx="1238">0.80000000000000004</cx:pt>
          <cx:pt idx="1239">0.80000000000000004</cx:pt>
          <cx:pt idx="1240">0.80000000000000004</cx:pt>
          <cx:pt idx="1241">0.80000000000000004</cx:pt>
          <cx:pt idx="1242">0.80000000000000004</cx:pt>
          <cx:pt idx="1243">0.80000000000000004</cx:pt>
          <cx:pt idx="1244">0.80000000000000004</cx:pt>
          <cx:pt idx="1245">0.80000000000000004</cx:pt>
          <cx:pt idx="1246">0.80000000000000004</cx:pt>
          <cx:pt idx="1247">0.80000000000000004</cx:pt>
          <cx:pt idx="1248">0.80000000000000004</cx:pt>
          <cx:pt idx="1249">0.80000000000000004</cx:pt>
          <cx:pt idx="1250">0.80000000000000004</cx:pt>
          <cx:pt idx="1251">0.80000000000000004</cx:pt>
          <cx:pt idx="1252">0.80000000000000004</cx:pt>
          <cx:pt idx="1253">0.80000000000000004</cx:pt>
          <cx:pt idx="1254">0.80000000000000004</cx:pt>
          <cx:pt idx="1255">0.80000000000000004</cx:pt>
          <cx:pt idx="1256">0.80000000000000004</cx:pt>
          <cx:pt idx="1257">0.80000000000000004</cx:pt>
          <cx:pt idx="1258">0.80000000000000004</cx:pt>
          <cx:pt idx="1259">0.80000000000000004</cx:pt>
          <cx:pt idx="1260">0.80000000000000004</cx:pt>
          <cx:pt idx="1261">0.80000000000000004</cx:pt>
          <cx:pt idx="1262">0.80000000000000004</cx:pt>
          <cx:pt idx="1263">0.80000000000000004</cx:pt>
          <cx:pt idx="1264">0.80000000000000004</cx:pt>
          <cx:pt idx="1265">0.80000000000000004</cx:pt>
          <cx:pt idx="1266">0.80000000000000004</cx:pt>
          <cx:pt idx="1267">0.80000000000000004</cx:pt>
          <cx:pt idx="1268">0.80000000000000004</cx:pt>
          <cx:pt idx="1269">0.80000000000000004</cx:pt>
          <cx:pt idx="1270">0.80000000000000004</cx:pt>
          <cx:pt idx="1271">0.80000000000000004</cx:pt>
          <cx:pt idx="1272">0.80000000000000004</cx:pt>
          <cx:pt idx="1273">0.80000000000000004</cx:pt>
          <cx:pt idx="1274">0.80000000000000004</cx:pt>
          <cx:pt idx="1275">0.80000000000000004</cx:pt>
          <cx:pt idx="1276">0.80000000000000004</cx:pt>
          <cx:pt idx="1277">0.80000000000000004</cx:pt>
          <cx:pt idx="1278">0.80000000000000004</cx:pt>
          <cx:pt idx="1279">0.80000000000000004</cx:pt>
          <cx:pt idx="1280">0.80000000000000004</cx:pt>
          <cx:pt idx="1281">0.80000000000000004</cx:pt>
          <cx:pt idx="1282">0.80000000000000004</cx:pt>
          <cx:pt idx="1283">0.80000000000000004</cx:pt>
          <cx:pt idx="1284">0.80000000000000004</cx:pt>
          <cx:pt idx="1285">0.80000000000000004</cx:pt>
          <cx:pt idx="1286">0.80000000000000004</cx:pt>
          <cx:pt idx="1287">0.80000000000000004</cx:pt>
          <cx:pt idx="1288">0.80000000000000004</cx:pt>
          <cx:pt idx="1289">0.80000000000000004</cx:pt>
          <cx:pt idx="1290">0.80000000000000004</cx:pt>
          <cx:pt idx="1291">0.80000000000000004</cx:pt>
          <cx:pt idx="1292">0.80000000000000004</cx:pt>
          <cx:pt idx="1293">0.80000000000000004</cx:pt>
          <cx:pt idx="1294">0.80000000000000004</cx:pt>
          <cx:pt idx="1295">0.80000000000000004</cx:pt>
          <cx:pt idx="1296">0.80000000000000004</cx:pt>
          <cx:pt idx="1297">0.80000000000000004</cx:pt>
          <cx:pt idx="1298">0.80000000000000004</cx:pt>
          <cx:pt idx="1299">0.80000000000000004</cx:pt>
          <cx:pt idx="1300">0.80000000000000004</cx:pt>
          <cx:pt idx="1301">0.80000000000000004</cx:pt>
          <cx:pt idx="1302">0.80000000000000004</cx:pt>
          <cx:pt idx="1303">0.80000000000000004</cx:pt>
          <cx:pt idx="1304">0.80000000000000004</cx:pt>
          <cx:pt idx="1305">0.80000000000000004</cx:pt>
          <cx:pt idx="1306">0.80000000000000004</cx:pt>
          <cx:pt idx="1307">0.80000000000000004</cx:pt>
          <cx:pt idx="1308">0.80000000000000004</cx:pt>
          <cx:pt idx="1309">0.80000000000000004</cx:pt>
          <cx:pt idx="1310">0.80000000000000004</cx:pt>
          <cx:pt idx="1311">0.80000000000000004</cx:pt>
          <cx:pt idx="1312">0.80000000000000004</cx:pt>
          <cx:pt idx="1313">0.80000000000000004</cx:pt>
          <cx:pt idx="1314">0.80000000000000004</cx:pt>
          <cx:pt idx="1315">0.80000000000000004</cx:pt>
          <cx:pt idx="1316">0.80000000000000004</cx:pt>
          <cx:pt idx="1317">0.80000000000000004</cx:pt>
          <cx:pt idx="1318">0.80000000000000004</cx:pt>
          <cx:pt idx="1319">0.80000000000000004</cx:pt>
          <cx:pt idx="1320">0.80000000000000004</cx:pt>
          <cx:pt idx="1321">0.80000000000000004</cx:pt>
          <cx:pt idx="1322">0.80000000000000004</cx:pt>
          <cx:pt idx="1323">0.80000000000000004</cx:pt>
          <cx:pt idx="1324">0.80000000000000004</cx:pt>
          <cx:pt idx="1325">0.80000000000000004</cx:pt>
          <cx:pt idx="1326">0.80000000000000004</cx:pt>
          <cx:pt idx="1327">0.80000000000000004</cx:pt>
          <cx:pt idx="1328">0.80000000000000004</cx:pt>
          <cx:pt idx="1329">0.80000000000000004</cx:pt>
          <cx:pt idx="1330">0.80000000000000004</cx:pt>
          <cx:pt idx="1331">0.80000000000000004</cx:pt>
          <cx:pt idx="1332">0.80000000000000004</cx:pt>
          <cx:pt idx="1333">0.80000000000000004</cx:pt>
          <cx:pt idx="1334">0.80000000000000004</cx:pt>
          <cx:pt idx="1335">0.80000000000000004</cx:pt>
          <cx:pt idx="1336">0.80000000000000004</cx:pt>
          <cx:pt idx="1337">0.80000000000000004</cx:pt>
          <cx:pt idx="1338">0.80000000000000004</cx:pt>
          <cx:pt idx="1339">0.80000000000000004</cx:pt>
          <cx:pt idx="1340">0.80000000000000004</cx:pt>
          <cx:pt idx="1341">0.80000000000000004</cx:pt>
          <cx:pt idx="1342">0.80000000000000004</cx:pt>
          <cx:pt idx="1343">0.80000000000000004</cx:pt>
          <cx:pt idx="1344">0.80000000000000004</cx:pt>
          <cx:pt idx="1345">0.80000000000000004</cx:pt>
          <cx:pt idx="1346">0.80000000000000004</cx:pt>
          <cx:pt idx="1347">0.80000000000000004</cx:pt>
          <cx:pt idx="1348">0.80000000000000004</cx:pt>
          <cx:pt idx="1349">0.80000000000000004</cx:pt>
          <cx:pt idx="1350">0.80000000000000004</cx:pt>
          <cx:pt idx="1351">0.80000000000000004</cx:pt>
          <cx:pt idx="1352">0.80000000000000004</cx:pt>
          <cx:pt idx="1353">0.80000000000000004</cx:pt>
          <cx:pt idx="1354">0.80000000000000004</cx:pt>
          <cx:pt idx="1355">0.80000000000000004</cx:pt>
          <cx:pt idx="1356">0.80000000000000004</cx:pt>
          <cx:pt idx="1357">0.80000000000000004</cx:pt>
          <cx:pt idx="1358">0.80000000000000004</cx:pt>
          <cx:pt idx="1359">0.80000000000000004</cx:pt>
          <cx:pt idx="1360">0.80000000000000004</cx:pt>
          <cx:pt idx="1361">0.80000000000000004</cx:pt>
          <cx:pt idx="1362">0.80000000000000004</cx:pt>
          <cx:pt idx="1363">0.80000000000000004</cx:pt>
          <cx:pt idx="1364">0.80000000000000004</cx:pt>
          <cx:pt idx="1365">0.80000000000000004</cx:pt>
          <cx:pt idx="1366">0.80000000000000004</cx:pt>
          <cx:pt idx="1367">0.80000000000000004</cx:pt>
          <cx:pt idx="1368">0.80000000000000004</cx:pt>
          <cx:pt idx="1369">0.80000000000000004</cx:pt>
          <cx:pt idx="1370">0.80000000000000004</cx:pt>
          <cx:pt idx="1371">0.80000000000000004</cx:pt>
          <cx:pt idx="1372">0.80000000000000004</cx:pt>
          <cx:pt idx="1373">0.80000000000000004</cx:pt>
          <cx:pt idx="1374">0.80000000000000004</cx:pt>
          <cx:pt idx="1375">0.80000000000000004</cx:pt>
          <cx:pt idx="1376">0.80000000000000004</cx:pt>
          <cx:pt idx="1377">0.80000000000000004</cx:pt>
          <cx:pt idx="1378">0.80000000000000004</cx:pt>
          <cx:pt idx="1379">0.80000000000000004</cx:pt>
          <cx:pt idx="1380">0.80000000000000004</cx:pt>
          <cx:pt idx="1381">0.80000000000000004</cx:pt>
          <cx:pt idx="1382">0.80000000000000004</cx:pt>
          <cx:pt idx="1383">0.80000000000000004</cx:pt>
          <cx:pt idx="1384">0.80000000000000004</cx:pt>
          <cx:pt idx="1385">0.80000000000000004</cx:pt>
          <cx:pt idx="1386">0.80000000000000004</cx:pt>
          <cx:pt idx="1387">0.80000000000000004</cx:pt>
          <cx:pt idx="1388">0.80000000000000004</cx:pt>
          <cx:pt idx="1389">0.80000000000000004</cx:pt>
          <cx:pt idx="1390">0.80000000000000004</cx:pt>
          <cx:pt idx="1391">0.80000000000000004</cx:pt>
          <cx:pt idx="1392">0.80000000000000004</cx:pt>
          <cx:pt idx="1393">0.80000000000000004</cx:pt>
          <cx:pt idx="1394">0.80000000000000004</cx:pt>
          <cx:pt idx="1395">0.80000000000000004</cx:pt>
          <cx:pt idx="1396">0.80000000000000004</cx:pt>
          <cx:pt idx="1397">0.80000000000000004</cx:pt>
          <cx:pt idx="1398">0.80000000000000004</cx:pt>
          <cx:pt idx="1399">0.80000000000000004</cx:pt>
          <cx:pt idx="1400">0.80000000000000004</cx:pt>
          <cx:pt idx="1401">0.80000000000000004</cx:pt>
          <cx:pt idx="1402">0.80000000000000004</cx:pt>
          <cx:pt idx="1403">0.80000000000000004</cx:pt>
          <cx:pt idx="1404">0.80000000000000004</cx:pt>
          <cx:pt idx="1405">0.80000000000000004</cx:pt>
          <cx:pt idx="1406">0.80000000000000004</cx:pt>
          <cx:pt idx="1407">0.80000000000000004</cx:pt>
          <cx:pt idx="1408">0.80000000000000004</cx:pt>
          <cx:pt idx="1409">0.80000000000000004</cx:pt>
          <cx:pt idx="1410">0.80000000000000004</cx:pt>
          <cx:pt idx="1411">0.80000000000000004</cx:pt>
          <cx:pt idx="1412">0.80000000000000004</cx:pt>
          <cx:pt idx="1413">0.80000000000000004</cx:pt>
          <cx:pt idx="1414">0.80000000000000004</cx:pt>
          <cx:pt idx="1415">0.80000000000000004</cx:pt>
          <cx:pt idx="1416">0.80000000000000004</cx:pt>
          <cx:pt idx="1417">0.80000000000000004</cx:pt>
          <cx:pt idx="1418">0.80000000000000004</cx:pt>
          <cx:pt idx="1419">0.80000000000000004</cx:pt>
          <cx:pt idx="1420">0.80000000000000004</cx:pt>
          <cx:pt idx="1421">0.80000000000000004</cx:pt>
          <cx:pt idx="1422">0.80000000000000004</cx:pt>
          <cx:pt idx="1423">0.80000000000000004</cx:pt>
          <cx:pt idx="1424">0.80000000000000004</cx:pt>
          <cx:pt idx="1425">0.80000000000000004</cx:pt>
          <cx:pt idx="1426">0.80000000000000004</cx:pt>
          <cx:pt idx="1427">0.80000000000000004</cx:pt>
          <cx:pt idx="1428">0.80000000000000004</cx:pt>
          <cx:pt idx="1429">0.80000000000000004</cx:pt>
          <cx:pt idx="1430">0.80000000000000004</cx:pt>
          <cx:pt idx="1431">0.80000000000000004</cx:pt>
          <cx:pt idx="1432">0.80000000000000004</cx:pt>
          <cx:pt idx="1433">0.80000000000000004</cx:pt>
          <cx:pt idx="1434">0.80000000000000004</cx:pt>
          <cx:pt idx="1435">0.80000000000000004</cx:pt>
          <cx:pt idx="1436">0.80000000000000004</cx:pt>
          <cx:pt idx="1437">0.80000000000000004</cx:pt>
          <cx:pt idx="1438">0.80000000000000004</cx:pt>
          <cx:pt idx="1439">0.80000000000000004</cx:pt>
          <cx:pt idx="1440">0.80000000000000004</cx:pt>
          <cx:pt idx="1441">0.80000000000000004</cx:pt>
          <cx:pt idx="1442">0.80000000000000004</cx:pt>
          <cx:pt idx="1443">0.80000000000000004</cx:pt>
          <cx:pt idx="1444">0.80000000000000004</cx:pt>
          <cx:pt idx="1445">0.80000000000000004</cx:pt>
          <cx:pt idx="1446">0.80000000000000004</cx:pt>
          <cx:pt idx="1447">0.80000000000000004</cx:pt>
          <cx:pt idx="1448">0.80000000000000004</cx:pt>
          <cx:pt idx="1449">0.80000000000000004</cx:pt>
          <cx:pt idx="1450">0.80000000000000004</cx:pt>
          <cx:pt idx="1451">0.80000000000000004</cx:pt>
          <cx:pt idx="1452">0.80000000000000004</cx:pt>
          <cx:pt idx="1453">0.80000000000000004</cx:pt>
          <cx:pt idx="1454">0.80000000000000004</cx:pt>
          <cx:pt idx="1455">0.80000000000000004</cx:pt>
          <cx:pt idx="1456">0.80000000000000004</cx:pt>
          <cx:pt idx="1457">0.80000000000000004</cx:pt>
          <cx:pt idx="1458">0.80000000000000004</cx:pt>
          <cx:pt idx="1459">0.80000000000000004</cx:pt>
          <cx:pt idx="1460">0.80000000000000004</cx:pt>
          <cx:pt idx="1461">0.77780000000000005</cx:pt>
          <cx:pt idx="1462">0.77780000000000005</cx:pt>
          <cx:pt idx="1463">0.77780000000000005</cx:pt>
          <cx:pt idx="1464">0.77780000000000005</cx:pt>
          <cx:pt idx="1465">0.77780000000000005</cx:pt>
          <cx:pt idx="1466">0.77780000000000005</cx:pt>
          <cx:pt idx="1467">0.77780000000000005</cx:pt>
          <cx:pt idx="1468">0.77780000000000005</cx:pt>
          <cx:pt idx="1469">0.77780000000000005</cx:pt>
          <cx:pt idx="1470">0.77780000000000005</cx:pt>
          <cx:pt idx="1471">0.77780000000000005</cx:pt>
          <cx:pt idx="1472">0.77780000000000005</cx:pt>
          <cx:pt idx="1473">0.77780000000000005</cx:pt>
          <cx:pt idx="1474">0.77780000000000005</cx:pt>
          <cx:pt idx="1475">0.77780000000000005</cx:pt>
          <cx:pt idx="1476">0.77780000000000005</cx:pt>
          <cx:pt idx="1477">0.77780000000000005</cx:pt>
          <cx:pt idx="1478">0.77780000000000005</cx:pt>
          <cx:pt idx="1479">0.77780000000000005</cx:pt>
          <cx:pt idx="1480">0.77780000000000005</cx:pt>
          <cx:pt idx="1481">0.77780000000000005</cx:pt>
          <cx:pt idx="1482">0.77780000000000005</cx:pt>
          <cx:pt idx="1483">0.77780000000000005</cx:pt>
          <cx:pt idx="1484">0.77780000000000005</cx:pt>
          <cx:pt idx="1485">0.77780000000000005</cx:pt>
          <cx:pt idx="1486">0.77780000000000005</cx:pt>
          <cx:pt idx="1487">0.77780000000000005</cx:pt>
          <cx:pt idx="1488">0.77780000000000005</cx:pt>
          <cx:pt idx="1489">0.77780000000000005</cx:pt>
          <cx:pt idx="1490">0.77780000000000005</cx:pt>
          <cx:pt idx="1491">0.77780000000000005</cx:pt>
          <cx:pt idx="1492">0.77780000000000005</cx:pt>
          <cx:pt idx="1493">0.77780000000000005</cx:pt>
          <cx:pt idx="1494">0.77780000000000005</cx:pt>
          <cx:pt idx="1495">0.77780000000000005</cx:pt>
          <cx:pt idx="1496">0.77780000000000005</cx:pt>
          <cx:pt idx="1497">0.77780000000000005</cx:pt>
          <cx:pt idx="1498">0.77780000000000005</cx:pt>
          <cx:pt idx="1499">0.77780000000000005</cx:pt>
          <cx:pt idx="1500">0.77780000000000005</cx:pt>
          <cx:pt idx="1501">0.77780000000000005</cx:pt>
          <cx:pt idx="1502">0.77780000000000005</cx:pt>
          <cx:pt idx="1503">0.77780000000000005</cx:pt>
          <cx:pt idx="1504">0.77780000000000005</cx:pt>
          <cx:pt idx="1505">0.77780000000000005</cx:pt>
          <cx:pt idx="1506">0.77780000000000005</cx:pt>
          <cx:pt idx="1507">0.76919999999999999</cx:pt>
          <cx:pt idx="1508">0.75</cx:pt>
          <cx:pt idx="1509">0.75</cx:pt>
          <cx:pt idx="1510">0.75</cx:pt>
          <cx:pt idx="1511">0.75</cx:pt>
          <cx:pt idx="1512">0.75</cx:pt>
          <cx:pt idx="1513">0.75</cx:pt>
          <cx:pt idx="1514">0.75</cx:pt>
          <cx:pt idx="1515">0.75</cx:pt>
          <cx:pt idx="1516">0.75</cx:pt>
          <cx:pt idx="1517">0.75</cx:pt>
          <cx:pt idx="1518">0.75</cx:pt>
          <cx:pt idx="1519">0.75</cx:pt>
          <cx:pt idx="1520">0.75</cx:pt>
          <cx:pt idx="1521">0.75</cx:pt>
          <cx:pt idx="1522">0.75</cx:pt>
          <cx:pt idx="1523">0.75</cx:pt>
          <cx:pt idx="1524">0.75</cx:pt>
          <cx:pt idx="1525">0.75</cx:pt>
          <cx:pt idx="1526">0.75</cx:pt>
          <cx:pt idx="1527">0.75</cx:pt>
          <cx:pt idx="1528">0.75</cx:pt>
          <cx:pt idx="1529">0.75</cx:pt>
          <cx:pt idx="1530">0.75</cx:pt>
          <cx:pt idx="1531">0.75</cx:pt>
          <cx:pt idx="1532">0.75</cx:pt>
          <cx:pt idx="1533">0.75</cx:pt>
          <cx:pt idx="1534">0.75</cx:pt>
          <cx:pt idx="1535">0.75</cx:pt>
          <cx:pt idx="1536">0.75</cx:pt>
          <cx:pt idx="1537">0.75</cx:pt>
          <cx:pt idx="1538">0.75</cx:pt>
          <cx:pt idx="1539">0.75</cx:pt>
          <cx:pt idx="1540">0.75</cx:pt>
          <cx:pt idx="1541">0.75</cx:pt>
          <cx:pt idx="1542">0.75</cx:pt>
          <cx:pt idx="1543">0.75</cx:pt>
          <cx:pt idx="1544">0.75</cx:pt>
          <cx:pt idx="1545">0.75</cx:pt>
          <cx:pt idx="1546">0.75</cx:pt>
          <cx:pt idx="1547">0.75</cx:pt>
          <cx:pt idx="1548">0.75</cx:pt>
          <cx:pt idx="1549">0.75</cx:pt>
          <cx:pt idx="1550">0.75</cx:pt>
          <cx:pt idx="1551">0.75</cx:pt>
          <cx:pt idx="1552">0.75</cx:pt>
          <cx:pt idx="1553">0.75</cx:pt>
          <cx:pt idx="1554">0.75</cx:pt>
          <cx:pt idx="1555">0.75</cx:pt>
          <cx:pt idx="1556">0.75</cx:pt>
          <cx:pt idx="1557">0.75</cx:pt>
          <cx:pt idx="1558">0.75</cx:pt>
          <cx:pt idx="1559">0.75</cx:pt>
          <cx:pt idx="1560">0.75</cx:pt>
          <cx:pt idx="1561">0.75</cx:pt>
          <cx:pt idx="1562">0.75</cx:pt>
          <cx:pt idx="1563">0.75</cx:pt>
          <cx:pt idx="1564">0.75</cx:pt>
          <cx:pt idx="1565">0.75</cx:pt>
          <cx:pt idx="1566">0.75</cx:pt>
          <cx:pt idx="1567">0.75</cx:pt>
          <cx:pt idx="1568">0.75</cx:pt>
          <cx:pt idx="1569">0.75</cx:pt>
          <cx:pt idx="1570">0.75</cx:pt>
          <cx:pt idx="1571">0.75</cx:pt>
          <cx:pt idx="1572">0.75</cx:pt>
          <cx:pt idx="1573">0.75</cx:pt>
          <cx:pt idx="1574">0.75</cx:pt>
          <cx:pt idx="1575">0.75</cx:pt>
          <cx:pt idx="1576">0.75</cx:pt>
          <cx:pt idx="1577">0.75</cx:pt>
          <cx:pt idx="1578">0.75</cx:pt>
          <cx:pt idx="1579">0.75</cx:pt>
          <cx:pt idx="1580">0.75</cx:pt>
          <cx:pt idx="1581">0.75</cx:pt>
          <cx:pt idx="1582">0.75</cx:pt>
          <cx:pt idx="1583">0.75</cx:pt>
          <cx:pt idx="1584">0.75</cx:pt>
          <cx:pt idx="1585">0.75</cx:pt>
          <cx:pt idx="1586">0.75</cx:pt>
          <cx:pt idx="1587">0.75</cx:pt>
          <cx:pt idx="1588">0.75</cx:pt>
          <cx:pt idx="1589">0.75</cx:pt>
          <cx:pt idx="1590">0.75</cx:pt>
          <cx:pt idx="1591">0.75</cx:pt>
          <cx:pt idx="1592">0.75</cx:pt>
          <cx:pt idx="1593">0.75</cx:pt>
          <cx:pt idx="1594">0.75</cx:pt>
          <cx:pt idx="1595">0.75</cx:pt>
          <cx:pt idx="1596">0.75</cx:pt>
          <cx:pt idx="1597">0.75</cx:pt>
          <cx:pt idx="1598">0.75</cx:pt>
          <cx:pt idx="1599">0.75</cx:pt>
          <cx:pt idx="1600">0.75</cx:pt>
          <cx:pt idx="1601">0.75</cx:pt>
          <cx:pt idx="1602">0.75</cx:pt>
          <cx:pt idx="1603">0.75</cx:pt>
          <cx:pt idx="1604">0.75</cx:pt>
          <cx:pt idx="1605">0.75</cx:pt>
          <cx:pt idx="1606">0.75</cx:pt>
          <cx:pt idx="1607">0.75</cx:pt>
          <cx:pt idx="1608">0.75</cx:pt>
          <cx:pt idx="1609">0.75</cx:pt>
          <cx:pt idx="1610">0.75</cx:pt>
          <cx:pt idx="1611">0.75</cx:pt>
          <cx:pt idx="1612">0.75</cx:pt>
          <cx:pt idx="1613">0.75</cx:pt>
          <cx:pt idx="1614">0.75</cx:pt>
          <cx:pt idx="1615">0.75</cx:pt>
          <cx:pt idx="1616">0.75</cx:pt>
          <cx:pt idx="1617">0.75</cx:pt>
          <cx:pt idx="1618">0.75</cx:pt>
          <cx:pt idx="1619">0.75</cx:pt>
          <cx:pt idx="1620">0.75</cx:pt>
          <cx:pt idx="1621">0.75</cx:pt>
          <cx:pt idx="1622">0.75</cx:pt>
          <cx:pt idx="1623">0.75</cx:pt>
          <cx:pt idx="1624">0.75</cx:pt>
          <cx:pt idx="1625">0.75</cx:pt>
          <cx:pt idx="1626">0.75</cx:pt>
          <cx:pt idx="1627">0.75</cx:pt>
          <cx:pt idx="1628">0.75</cx:pt>
          <cx:pt idx="1629">0.75</cx:pt>
          <cx:pt idx="1630">0.75</cx:pt>
          <cx:pt idx="1631">0.75</cx:pt>
          <cx:pt idx="1632">0.75</cx:pt>
          <cx:pt idx="1633">0.75</cx:pt>
          <cx:pt idx="1634">0.75</cx:pt>
          <cx:pt idx="1635">0.75</cx:pt>
          <cx:pt idx="1636">0.75</cx:pt>
          <cx:pt idx="1637">0.75</cx:pt>
          <cx:pt idx="1638">0.75</cx:pt>
          <cx:pt idx="1639">0.75</cx:pt>
          <cx:pt idx="1640">0.75</cx:pt>
          <cx:pt idx="1641">0.75</cx:pt>
          <cx:pt idx="1642">0.75</cx:pt>
          <cx:pt idx="1643">0.75</cx:pt>
          <cx:pt idx="1644">0.75</cx:pt>
          <cx:pt idx="1645">0.75</cx:pt>
          <cx:pt idx="1646">0.75</cx:pt>
          <cx:pt idx="1647">0.75</cx:pt>
          <cx:pt idx="1648">0.75</cx:pt>
          <cx:pt idx="1649">0.75</cx:pt>
          <cx:pt idx="1650">0.75</cx:pt>
          <cx:pt idx="1651">0.75</cx:pt>
          <cx:pt idx="1652">0.75</cx:pt>
          <cx:pt idx="1653">0.75</cx:pt>
          <cx:pt idx="1654">0.75</cx:pt>
          <cx:pt idx="1655">0.75</cx:pt>
          <cx:pt idx="1656">0.75</cx:pt>
          <cx:pt idx="1657">0.75</cx:pt>
          <cx:pt idx="1658">0.75</cx:pt>
          <cx:pt idx="1659">0.75</cx:pt>
          <cx:pt idx="1660">0.75</cx:pt>
          <cx:pt idx="1661">0.75</cx:pt>
          <cx:pt idx="1662">0.75</cx:pt>
          <cx:pt idx="1663">0.75</cx:pt>
          <cx:pt idx="1664">0.75</cx:pt>
          <cx:pt idx="1665">0.75</cx:pt>
          <cx:pt idx="1666">0.75</cx:pt>
          <cx:pt idx="1667">0.75</cx:pt>
          <cx:pt idx="1668">0.75</cx:pt>
          <cx:pt idx="1669">0.75</cx:pt>
          <cx:pt idx="1670">0.75</cx:pt>
          <cx:pt idx="1671">0.75</cx:pt>
          <cx:pt idx="1672">0.75</cx:pt>
          <cx:pt idx="1673">0.75</cx:pt>
          <cx:pt idx="1674">0.75</cx:pt>
          <cx:pt idx="1675">0.75</cx:pt>
          <cx:pt idx="1676">0.75</cx:pt>
          <cx:pt idx="1677">0.75</cx:pt>
          <cx:pt idx="1678">0.75</cx:pt>
          <cx:pt idx="1679">0.75</cx:pt>
          <cx:pt idx="1680">0.75</cx:pt>
          <cx:pt idx="1681">0.75</cx:pt>
          <cx:pt idx="1682">0.75</cx:pt>
          <cx:pt idx="1683">0.75</cx:pt>
          <cx:pt idx="1684">0.75</cx:pt>
          <cx:pt idx="1685">0.75</cx:pt>
          <cx:pt idx="1686">0.75</cx:pt>
          <cx:pt idx="1687">0.75</cx:pt>
          <cx:pt idx="1688">0.75</cx:pt>
          <cx:pt idx="1689">0.75</cx:pt>
          <cx:pt idx="1690">0.75</cx:pt>
          <cx:pt idx="1691">0.75</cx:pt>
          <cx:pt idx="1692">0.75</cx:pt>
          <cx:pt idx="1693">0.75</cx:pt>
          <cx:pt idx="1694">0.75</cx:pt>
          <cx:pt idx="1695">0.75</cx:pt>
          <cx:pt idx="1696">0.75</cx:pt>
          <cx:pt idx="1697">0.75</cx:pt>
          <cx:pt idx="1698">0.75</cx:pt>
          <cx:pt idx="1699">0.75</cx:pt>
          <cx:pt idx="1700">0.75</cx:pt>
          <cx:pt idx="1701">0.75</cx:pt>
          <cx:pt idx="1702">0.75</cx:pt>
          <cx:pt idx="1703">0.75</cx:pt>
          <cx:pt idx="1704">0.75</cx:pt>
          <cx:pt idx="1705">0.75</cx:pt>
          <cx:pt idx="1706">0.75</cx:pt>
          <cx:pt idx="1707">0.75</cx:pt>
          <cx:pt idx="1708">0.75</cx:pt>
          <cx:pt idx="1709">0.75</cx:pt>
          <cx:pt idx="1710">0.75</cx:pt>
          <cx:pt idx="1711">0.75</cx:pt>
          <cx:pt idx="1712">0.75</cx:pt>
          <cx:pt idx="1713">0.75</cx:pt>
          <cx:pt idx="1714">0.75</cx:pt>
          <cx:pt idx="1715">0.75</cx:pt>
          <cx:pt idx="1716">0.75</cx:pt>
          <cx:pt idx="1717">0.75</cx:pt>
          <cx:pt idx="1718">0.75</cx:pt>
          <cx:pt idx="1719">0.75</cx:pt>
          <cx:pt idx="1720">0.75</cx:pt>
          <cx:pt idx="1721">0.75</cx:pt>
          <cx:pt idx="1722">0.75</cx:pt>
          <cx:pt idx="1723">0.75</cx:pt>
          <cx:pt idx="1724">0.75</cx:pt>
          <cx:pt idx="1725">0.75</cx:pt>
          <cx:pt idx="1726">0.75</cx:pt>
          <cx:pt idx="1727">0.75</cx:pt>
          <cx:pt idx="1728">0.75</cx:pt>
          <cx:pt idx="1729">0.75</cx:pt>
          <cx:pt idx="1730">0.75</cx:pt>
          <cx:pt idx="1731">0.75</cx:pt>
          <cx:pt idx="1732">0.75</cx:pt>
          <cx:pt idx="1733">0.75</cx:pt>
          <cx:pt idx="1734">0.75</cx:pt>
          <cx:pt idx="1735">0.75</cx:pt>
          <cx:pt idx="1736">0.75</cx:pt>
          <cx:pt idx="1737">0.75</cx:pt>
          <cx:pt idx="1738">0.75</cx:pt>
          <cx:pt idx="1739">0.75</cx:pt>
          <cx:pt idx="1740">0.75</cx:pt>
          <cx:pt idx="1741">0.75</cx:pt>
          <cx:pt idx="1742">0.75</cx:pt>
          <cx:pt idx="1743">0.75</cx:pt>
          <cx:pt idx="1744">0.75</cx:pt>
          <cx:pt idx="1745">0.75</cx:pt>
          <cx:pt idx="1746">0.75</cx:pt>
          <cx:pt idx="1747">0.75</cx:pt>
          <cx:pt idx="1748">0.75</cx:pt>
          <cx:pt idx="1749">0.75</cx:pt>
          <cx:pt idx="1750">0.75</cx:pt>
          <cx:pt idx="1751">0.75</cx:pt>
          <cx:pt idx="1752">0.75</cx:pt>
          <cx:pt idx="1753">0.75</cx:pt>
          <cx:pt idx="1754">0.75</cx:pt>
          <cx:pt idx="1755">0.75</cx:pt>
          <cx:pt idx="1756">0.75</cx:pt>
          <cx:pt idx="1757">0.75</cx:pt>
          <cx:pt idx="1758">0.75</cx:pt>
          <cx:pt idx="1759">0.75</cx:pt>
          <cx:pt idx="1760">0.75</cx:pt>
          <cx:pt idx="1761">0.75</cx:pt>
          <cx:pt idx="1762">0.75</cx:pt>
          <cx:pt idx="1763">0.75</cx:pt>
          <cx:pt idx="1764">0.75</cx:pt>
          <cx:pt idx="1765">0.75</cx:pt>
          <cx:pt idx="1766">0.75</cx:pt>
          <cx:pt idx="1767">0.75</cx:pt>
          <cx:pt idx="1768">0.75</cx:pt>
          <cx:pt idx="1769">0.75</cx:pt>
          <cx:pt idx="1770">0.75</cx:pt>
          <cx:pt idx="1771">0.75</cx:pt>
          <cx:pt idx="1772">0.75</cx:pt>
          <cx:pt idx="1773">0.75</cx:pt>
          <cx:pt idx="1774">0.75</cx:pt>
          <cx:pt idx="1775">0.75</cx:pt>
          <cx:pt idx="1776">0.75</cx:pt>
          <cx:pt idx="1777">0.75</cx:pt>
          <cx:pt idx="1778">0.75</cx:pt>
          <cx:pt idx="1779">0.75</cx:pt>
          <cx:pt idx="1780">0.75</cx:pt>
          <cx:pt idx="1781">0.75</cx:pt>
          <cx:pt idx="1782">0.75</cx:pt>
          <cx:pt idx="1783">0.75</cx:pt>
          <cx:pt idx="1784">0.75</cx:pt>
          <cx:pt idx="1785">0.75</cx:pt>
          <cx:pt idx="1786">0.75</cx:pt>
          <cx:pt idx="1787">0.75</cx:pt>
          <cx:pt idx="1788">0.75</cx:pt>
          <cx:pt idx="1789">0.75</cx:pt>
          <cx:pt idx="1790">0.75</cx:pt>
          <cx:pt idx="1791">0.75</cx:pt>
          <cx:pt idx="1792">0.75</cx:pt>
          <cx:pt idx="1793">0.75</cx:pt>
          <cx:pt idx="1794">0.75</cx:pt>
          <cx:pt idx="1795">0.75</cx:pt>
          <cx:pt idx="1796">0.75</cx:pt>
          <cx:pt idx="1797">0.75</cx:pt>
          <cx:pt idx="1798">0.75</cx:pt>
          <cx:pt idx="1799">0.75</cx:pt>
          <cx:pt idx="1800">0.75</cx:pt>
          <cx:pt idx="1801">0.75</cx:pt>
          <cx:pt idx="1802">0.75</cx:pt>
          <cx:pt idx="1803">0.75</cx:pt>
          <cx:pt idx="1804">0.75</cx:pt>
          <cx:pt idx="1805">0.75</cx:pt>
          <cx:pt idx="1806">0.75</cx:pt>
          <cx:pt idx="1807">0.75</cx:pt>
          <cx:pt idx="1808">0.75</cx:pt>
          <cx:pt idx="1809">0.75</cx:pt>
          <cx:pt idx="1810">0.75</cx:pt>
          <cx:pt idx="1811">0.75</cx:pt>
          <cx:pt idx="1812">0.75</cx:pt>
          <cx:pt idx="1813">0.75</cx:pt>
          <cx:pt idx="1814">0.75</cx:pt>
          <cx:pt idx="1815">0.75</cx:pt>
          <cx:pt idx="1816">0.75</cx:pt>
          <cx:pt idx="1817">0.75</cx:pt>
          <cx:pt idx="1818">0.75</cx:pt>
          <cx:pt idx="1819">0.75</cx:pt>
          <cx:pt idx="1820">0.75</cx:pt>
          <cx:pt idx="1821">0.75</cx:pt>
          <cx:pt idx="1822">0.75</cx:pt>
          <cx:pt idx="1823">0.75</cx:pt>
          <cx:pt idx="1824">0.75</cx:pt>
          <cx:pt idx="1825">0.75</cx:pt>
          <cx:pt idx="1826">0.75</cx:pt>
          <cx:pt idx="1827">0.75</cx:pt>
          <cx:pt idx="1828">0.75</cx:pt>
          <cx:pt idx="1829">0.75</cx:pt>
          <cx:pt idx="1830">0.75</cx:pt>
          <cx:pt idx="1831">0.75</cx:pt>
          <cx:pt idx="1832">0.75</cx:pt>
          <cx:pt idx="1833">0.75</cx:pt>
          <cx:pt idx="1834">0.75</cx:pt>
          <cx:pt idx="1835">0.75</cx:pt>
          <cx:pt idx="1836">0.75</cx:pt>
          <cx:pt idx="1837">0.75</cx:pt>
          <cx:pt idx="1838">0.75</cx:pt>
          <cx:pt idx="1839">0.75</cx:pt>
          <cx:pt idx="1840">0.75</cx:pt>
          <cx:pt idx="1841">0.75</cx:pt>
          <cx:pt idx="1842">0.75</cx:pt>
          <cx:pt idx="1843">0.72729999999999995</cx:pt>
          <cx:pt idx="1844">0.72729999999999995</cx:pt>
          <cx:pt idx="1845">0.72729999999999995</cx:pt>
          <cx:pt idx="1846">0.72729999999999995</cx:pt>
          <cx:pt idx="1847">0.72729999999999995</cx:pt>
          <cx:pt idx="1848">0.72729999999999995</cx:pt>
          <cx:pt idx="1849">0.72729999999999995</cx:pt>
          <cx:pt idx="1850">0.72729999999999995</cx:pt>
          <cx:pt idx="1851">0.72729999999999995</cx:pt>
          <cx:pt idx="1852">0.71430000000000005</cx:pt>
          <cx:pt idx="1853">0.71430000000000005</cx:pt>
          <cx:pt idx="1854">0.71430000000000005</cx:pt>
          <cx:pt idx="1855">0.71430000000000005</cx:pt>
          <cx:pt idx="1856">0.71430000000000005</cx:pt>
          <cx:pt idx="1857">0.71430000000000005</cx:pt>
          <cx:pt idx="1858">0.71430000000000005</cx:pt>
          <cx:pt idx="1859">0.71430000000000005</cx:pt>
          <cx:pt idx="1860">0.71430000000000005</cx:pt>
          <cx:pt idx="1861">0.71430000000000005</cx:pt>
          <cx:pt idx="1862">0.71430000000000005</cx:pt>
          <cx:pt idx="1863">0.71430000000000005</cx:pt>
          <cx:pt idx="1864">0.71430000000000005</cx:pt>
          <cx:pt idx="1865">0.71430000000000005</cx:pt>
          <cx:pt idx="1866">0.71430000000000005</cx:pt>
          <cx:pt idx="1867">0.71430000000000005</cx:pt>
          <cx:pt idx="1868">0.71430000000000005</cx:pt>
          <cx:pt idx="1869">0.71430000000000005</cx:pt>
          <cx:pt idx="1870">0.71430000000000005</cx:pt>
          <cx:pt idx="1871">0.71430000000000005</cx:pt>
          <cx:pt idx="1872">0.71430000000000005</cx:pt>
          <cx:pt idx="1873">0.71430000000000005</cx:pt>
          <cx:pt idx="1874">0.71430000000000005</cx:pt>
          <cx:pt idx="1875">0.71430000000000005</cx:pt>
          <cx:pt idx="1876">0.71430000000000005</cx:pt>
          <cx:pt idx="1877">0.71430000000000005</cx:pt>
          <cx:pt idx="1878">0.71430000000000005</cx:pt>
          <cx:pt idx="1879">0.71430000000000005</cx:pt>
          <cx:pt idx="1880">0.71430000000000005</cx:pt>
          <cx:pt idx="1881">0.71430000000000005</cx:pt>
          <cx:pt idx="1882">0.71430000000000005</cx:pt>
          <cx:pt idx="1883">0.71430000000000005</cx:pt>
          <cx:pt idx="1884">0.71430000000000005</cx:pt>
          <cx:pt idx="1885">0.71430000000000005</cx:pt>
          <cx:pt idx="1886">0.71430000000000005</cx:pt>
          <cx:pt idx="1887">0.71430000000000005</cx:pt>
          <cx:pt idx="1888">0.71430000000000005</cx:pt>
          <cx:pt idx="1889">0.71430000000000005</cx:pt>
          <cx:pt idx="1890">0.71430000000000005</cx:pt>
          <cx:pt idx="1891">0.71430000000000005</cx:pt>
          <cx:pt idx="1892">0.71430000000000005</cx:pt>
          <cx:pt idx="1893">0.71430000000000005</cx:pt>
          <cx:pt idx="1894">0.71430000000000005</cx:pt>
          <cx:pt idx="1895">0.71430000000000005</cx:pt>
          <cx:pt idx="1896">0.71430000000000005</cx:pt>
          <cx:pt idx="1897">0.71430000000000005</cx:pt>
          <cx:pt idx="1898">0.71430000000000005</cx:pt>
          <cx:pt idx="1899">0.71430000000000005</cx:pt>
          <cx:pt idx="1900">0.71430000000000005</cx:pt>
          <cx:pt idx="1901">0.71430000000000005</cx:pt>
          <cx:pt idx="1902">0.71430000000000005</cx:pt>
          <cx:pt idx="1903">0.71430000000000005</cx:pt>
          <cx:pt idx="1904">0.71430000000000005</cx:pt>
          <cx:pt idx="1905">0.71430000000000005</cx:pt>
          <cx:pt idx="1906">0.71430000000000005</cx:pt>
          <cx:pt idx="1907">0.71430000000000005</cx:pt>
          <cx:pt idx="1908">0.71430000000000005</cx:pt>
          <cx:pt idx="1909">0.71430000000000005</cx:pt>
          <cx:pt idx="1910">0.71430000000000005</cx:pt>
          <cx:pt idx="1911">0.71430000000000005</cx:pt>
          <cx:pt idx="1912">0.71430000000000005</cx:pt>
          <cx:pt idx="1913">0.71430000000000005</cx:pt>
          <cx:pt idx="1914">0.71430000000000005</cx:pt>
          <cx:pt idx="1915">0.71430000000000005</cx:pt>
          <cx:pt idx="1916">0.71430000000000005</cx:pt>
          <cx:pt idx="1917">0.71430000000000005</cx:pt>
          <cx:pt idx="1918">0.71430000000000005</cx:pt>
          <cx:pt idx="1919">0.71430000000000005</cx:pt>
          <cx:pt idx="1920">0.71430000000000005</cx:pt>
          <cx:pt idx="1921">0.71430000000000005</cx:pt>
          <cx:pt idx="1922">0.71430000000000005</cx:pt>
          <cx:pt idx="1923">0.71430000000000005</cx:pt>
          <cx:pt idx="1924">0.71430000000000005</cx:pt>
          <cx:pt idx="1925">0.71430000000000005</cx:pt>
          <cx:pt idx="1926">0.71430000000000005</cx:pt>
          <cx:pt idx="1927">0.71430000000000005</cx:pt>
          <cx:pt idx="1928">0.71430000000000005</cx:pt>
          <cx:pt idx="1929">0.71430000000000005</cx:pt>
          <cx:pt idx="1930">0.71430000000000005</cx:pt>
          <cx:pt idx="1931">0.71430000000000005</cx:pt>
          <cx:pt idx="1932">0.71430000000000005</cx:pt>
          <cx:pt idx="1933">0.71430000000000005</cx:pt>
          <cx:pt idx="1934">0.71430000000000005</cx:pt>
          <cx:pt idx="1935">0.71430000000000005</cx:pt>
          <cx:pt idx="1936">0.71430000000000005</cx:pt>
          <cx:pt idx="1937">0.71430000000000005</cx:pt>
          <cx:pt idx="1938">0.71430000000000005</cx:pt>
          <cx:pt idx="1939">0.71430000000000005</cx:pt>
          <cx:pt idx="1940">0.71430000000000005</cx:pt>
          <cx:pt idx="1941">0.71430000000000005</cx:pt>
          <cx:pt idx="1942">0.71430000000000005</cx:pt>
          <cx:pt idx="1943">0.71430000000000005</cx:pt>
          <cx:pt idx="1944">0.71430000000000005</cx:pt>
          <cx:pt idx="1945">0.71430000000000005</cx:pt>
          <cx:pt idx="1946">0.71430000000000005</cx:pt>
          <cx:pt idx="1947">0.71430000000000005</cx:pt>
          <cx:pt idx="1948">0.71430000000000005</cx:pt>
          <cx:pt idx="1949">0.71430000000000005</cx:pt>
          <cx:pt idx="1950">0.71430000000000005</cx:pt>
          <cx:pt idx="1951">0.71430000000000005</cx:pt>
          <cx:pt idx="1952">0.71430000000000005</cx:pt>
          <cx:pt idx="1953">0.71430000000000005</cx:pt>
          <cx:pt idx="1954">0.71430000000000005</cx:pt>
          <cx:pt idx="1955">0.71430000000000005</cx:pt>
          <cx:pt idx="1956">0.71430000000000005</cx:pt>
          <cx:pt idx="1957">0.71430000000000005</cx:pt>
          <cx:pt idx="1958">0.71430000000000005</cx:pt>
          <cx:pt idx="1959">0.71430000000000005</cx:pt>
          <cx:pt idx="1960">0.71430000000000005</cx:pt>
          <cx:pt idx="1961">0.71430000000000005</cx:pt>
          <cx:pt idx="1962">0.71430000000000005</cx:pt>
          <cx:pt idx="1963">0.71430000000000005</cx:pt>
          <cx:pt idx="1964">0.71430000000000005</cx:pt>
          <cx:pt idx="1965">0.71430000000000005</cx:pt>
          <cx:pt idx="1966">0.71430000000000005</cx:pt>
          <cx:pt idx="1967">0.71430000000000005</cx:pt>
          <cx:pt idx="1968">0.71430000000000005</cx:pt>
          <cx:pt idx="1969">0.71430000000000005</cx:pt>
          <cx:pt idx="1970">0.71430000000000005</cx:pt>
          <cx:pt idx="1971">0.71430000000000005</cx:pt>
          <cx:pt idx="1972">0.71430000000000005</cx:pt>
          <cx:pt idx="1973">0.71430000000000005</cx:pt>
          <cx:pt idx="1974">0.71430000000000005</cx:pt>
          <cx:pt idx="1975">0.71430000000000005</cx:pt>
          <cx:pt idx="1976">0.71430000000000005</cx:pt>
          <cx:pt idx="1977">0.71430000000000005</cx:pt>
          <cx:pt idx="1978">0.71430000000000005</cx:pt>
          <cx:pt idx="1979">0.71430000000000005</cx:pt>
          <cx:pt idx="1980">0.71430000000000005</cx:pt>
          <cx:pt idx="1981">0.71430000000000005</cx:pt>
          <cx:pt idx="1982">0.71430000000000005</cx:pt>
          <cx:pt idx="1983">0.71430000000000005</cx:pt>
          <cx:pt idx="1984">0.71430000000000005</cx:pt>
          <cx:pt idx="1985">0.71430000000000005</cx:pt>
          <cx:pt idx="1986">0.71430000000000005</cx:pt>
          <cx:pt idx="1987">0.71430000000000005</cx:pt>
          <cx:pt idx="1988">0.71430000000000005</cx:pt>
          <cx:pt idx="1989">0.71430000000000005</cx:pt>
          <cx:pt idx="1990">0.71430000000000005</cx:pt>
          <cx:pt idx="1991">0.71430000000000005</cx:pt>
          <cx:pt idx="1992">0.71430000000000005</cx:pt>
          <cx:pt idx="1993">0.71430000000000005</cx:pt>
          <cx:pt idx="1994">0.71430000000000005</cx:pt>
          <cx:pt idx="1995">0.71430000000000005</cx:pt>
          <cx:pt idx="1996">0.71430000000000005</cx:pt>
          <cx:pt idx="1997">0.71430000000000005</cx:pt>
          <cx:pt idx="1998">0.71430000000000005</cx:pt>
          <cx:pt idx="1999">0.71430000000000005</cx:pt>
          <cx:pt idx="2000">0.71430000000000005</cx:pt>
          <cx:pt idx="2001">0.71430000000000005</cx:pt>
          <cx:pt idx="2002">0.71430000000000005</cx:pt>
          <cx:pt idx="2003">0.71430000000000005</cx:pt>
          <cx:pt idx="2004">0.71430000000000005</cx:pt>
          <cx:pt idx="2005">0.71430000000000005</cx:pt>
          <cx:pt idx="2006">0.71430000000000005</cx:pt>
          <cx:pt idx="2007">0.71430000000000005</cx:pt>
          <cx:pt idx="2008">0.71430000000000005</cx:pt>
          <cx:pt idx="2009">0.71430000000000005</cx:pt>
          <cx:pt idx="2010">0.71430000000000005</cx:pt>
          <cx:pt idx="2011">0.71430000000000005</cx:pt>
          <cx:pt idx="2012">0.71430000000000005</cx:pt>
          <cx:pt idx="2013">0.71430000000000005</cx:pt>
          <cx:pt idx="2014">0.71430000000000005</cx:pt>
          <cx:pt idx="2015">0.71430000000000005</cx:pt>
          <cx:pt idx="2016">0.71430000000000005</cx:pt>
          <cx:pt idx="2017">0.71430000000000005</cx:pt>
          <cx:pt idx="2018">0.71430000000000005</cx:pt>
          <cx:pt idx="2019">0.71430000000000005</cx:pt>
          <cx:pt idx="2020">0.71430000000000005</cx:pt>
          <cx:pt idx="2021">0.71430000000000005</cx:pt>
          <cx:pt idx="2022">0.71430000000000005</cx:pt>
          <cx:pt idx="2023">0.71430000000000005</cx:pt>
          <cx:pt idx="2024">0.71430000000000005</cx:pt>
          <cx:pt idx="2025">0.71430000000000005</cx:pt>
          <cx:pt idx="2026">0.71430000000000005</cx:pt>
          <cx:pt idx="2027">0.71430000000000005</cx:pt>
          <cx:pt idx="2028">0.71430000000000005</cx:pt>
          <cx:pt idx="2029">0.71430000000000005</cx:pt>
          <cx:pt idx="2030">0.71430000000000005</cx:pt>
          <cx:pt idx="2031">0.71430000000000005</cx:pt>
          <cx:pt idx="2032">0.71430000000000005</cx:pt>
          <cx:pt idx="2033">0.71430000000000005</cx:pt>
          <cx:pt idx="2034">0.71430000000000005</cx:pt>
          <cx:pt idx="2035">0.71430000000000005</cx:pt>
          <cx:pt idx="2036">0.71430000000000005</cx:pt>
          <cx:pt idx="2037">0.71430000000000005</cx:pt>
          <cx:pt idx="2038">0.71430000000000005</cx:pt>
          <cx:pt idx="2039">0.71430000000000005</cx:pt>
          <cx:pt idx="2040">0.71430000000000005</cx:pt>
          <cx:pt idx="2041">0.71430000000000005</cx:pt>
          <cx:pt idx="2042">0.71430000000000005</cx:pt>
          <cx:pt idx="2043">0.71430000000000005</cx:pt>
          <cx:pt idx="2044">0.71430000000000005</cx:pt>
          <cx:pt idx="2045">0.71430000000000005</cx:pt>
          <cx:pt idx="2046">0.71430000000000005</cx:pt>
          <cx:pt idx="2047">0.69999999999999996</cx:pt>
          <cx:pt idx="2048">0.69999999999999996</cx:pt>
          <cx:pt idx="2049">0.69999999999999996</cx:pt>
          <cx:pt idx="2050">0.69999999999999996</cx:pt>
          <cx:pt idx="2051">0.69999999999999996</cx:pt>
          <cx:pt idx="2052">0.69999999999999996</cx:pt>
          <cx:pt idx="2053">0.69999999999999996</cx:pt>
          <cx:pt idx="2054">0.69999999999999996</cx:pt>
          <cx:pt idx="2055">0.69999999999999996</cx:pt>
          <cx:pt idx="2056">0.69999999999999996</cx:pt>
          <cx:pt idx="2057">0.69999999999999996</cx:pt>
          <cx:pt idx="2058">0.69999999999999996</cx:pt>
          <cx:pt idx="2059">0.69999999999999996</cx:pt>
          <cx:pt idx="2060">0.69999999999999996</cx:pt>
          <cx:pt idx="2061">0.69999999999999996</cx:pt>
          <cx:pt idx="2062">0.69999999999999996</cx:pt>
          <cx:pt idx="2063">0.69999999999999996</cx:pt>
          <cx:pt idx="2064">0.69999999999999996</cx:pt>
          <cx:pt idx="2065">0.69999999999999996</cx:pt>
          <cx:pt idx="2066">0.69999999999999996</cx:pt>
          <cx:pt idx="2067">0.69999999999999996</cx:pt>
          <cx:pt idx="2068">0.69999999999999996</cx:pt>
          <cx:pt idx="2069">0.69999999999999996</cx:pt>
          <cx:pt idx="2070">0.69230000000000003</cx:pt>
          <cx:pt idx="2071">0.69230000000000003</cx:pt>
          <cx:pt idx="2072">0.66669999999999996</cx:pt>
          <cx:pt idx="2073">0.66669999999999996</cx:pt>
          <cx:pt idx="2074">0.66669999999999996</cx:pt>
          <cx:pt idx="2075">0.66669999999999996</cx:pt>
          <cx:pt idx="2076">0.66669999999999996</cx:pt>
          <cx:pt idx="2077">0.66669999999999996</cx:pt>
          <cx:pt idx="2078">0.66669999999999996</cx:pt>
          <cx:pt idx="2079">0.66669999999999996</cx:pt>
          <cx:pt idx="2080">0.66669999999999996</cx:pt>
          <cx:pt idx="2081">0.66669999999999996</cx:pt>
          <cx:pt idx="2082">0.66669999999999996</cx:pt>
          <cx:pt idx="2083">0.66669999999999996</cx:pt>
          <cx:pt idx="2084">0.66669999999999996</cx:pt>
          <cx:pt idx="2085">0.66669999999999996</cx:pt>
          <cx:pt idx="2086">0.66669999999999996</cx:pt>
          <cx:pt idx="2087">0.66669999999999996</cx:pt>
          <cx:pt idx="2088">0.66669999999999996</cx:pt>
          <cx:pt idx="2089">0.66669999999999996</cx:pt>
          <cx:pt idx="2090">0.66669999999999996</cx:pt>
          <cx:pt idx="2091">0.66669999999999996</cx:pt>
          <cx:pt idx="2092">0.66669999999999996</cx:pt>
          <cx:pt idx="2093">0.66669999999999996</cx:pt>
          <cx:pt idx="2094">0.66669999999999996</cx:pt>
          <cx:pt idx="2095">0.66669999999999996</cx:pt>
          <cx:pt idx="2096">0.66669999999999996</cx:pt>
          <cx:pt idx="2097">0.66669999999999996</cx:pt>
          <cx:pt idx="2098">0.66669999999999996</cx:pt>
          <cx:pt idx="2099">0.66669999999999996</cx:pt>
          <cx:pt idx="2100">0.66669999999999996</cx:pt>
          <cx:pt idx="2101">0.66669999999999996</cx:pt>
          <cx:pt idx="2102">0.66669999999999996</cx:pt>
          <cx:pt idx="2103">0.66669999999999996</cx:pt>
          <cx:pt idx="2104">0.66669999999999996</cx:pt>
          <cx:pt idx="2105">0.66669999999999996</cx:pt>
          <cx:pt idx="2106">0.66669999999999996</cx:pt>
          <cx:pt idx="2107">0.66669999999999996</cx:pt>
          <cx:pt idx="2108">0.66669999999999996</cx:pt>
          <cx:pt idx="2109">0.66669999999999996</cx:pt>
          <cx:pt idx="2110">0.66669999999999996</cx:pt>
          <cx:pt idx="2111">0.66669999999999996</cx:pt>
          <cx:pt idx="2112">0.66669999999999996</cx:pt>
          <cx:pt idx="2113">0.66669999999999996</cx:pt>
          <cx:pt idx="2114">0.66669999999999996</cx:pt>
          <cx:pt idx="2115">0.66669999999999996</cx:pt>
          <cx:pt idx="2116">0.66669999999999996</cx:pt>
          <cx:pt idx="2117">0.66669999999999996</cx:pt>
          <cx:pt idx="2118">0.66669999999999996</cx:pt>
          <cx:pt idx="2119">0.66669999999999996</cx:pt>
          <cx:pt idx="2120">0.66669999999999996</cx:pt>
          <cx:pt idx="2121">0.66669999999999996</cx:pt>
          <cx:pt idx="2122">0.66669999999999996</cx:pt>
          <cx:pt idx="2123">0.66669999999999996</cx:pt>
          <cx:pt idx="2124">0.66669999999999996</cx:pt>
          <cx:pt idx="2125">0.66669999999999996</cx:pt>
          <cx:pt idx="2126">0.66669999999999996</cx:pt>
          <cx:pt idx="2127">0.66669999999999996</cx:pt>
          <cx:pt idx="2128">0.66669999999999996</cx:pt>
          <cx:pt idx="2129">0.66669999999999996</cx:pt>
          <cx:pt idx="2130">0.66669999999999996</cx:pt>
          <cx:pt idx="2131">0.66669999999999996</cx:pt>
          <cx:pt idx="2132">0.66669999999999996</cx:pt>
          <cx:pt idx="2133">0.66669999999999996</cx:pt>
          <cx:pt idx="2134">0.66669999999999996</cx:pt>
          <cx:pt idx="2135">0.66669999999999996</cx:pt>
          <cx:pt idx="2136">0.66669999999999996</cx:pt>
          <cx:pt idx="2137">0.66669999999999996</cx:pt>
          <cx:pt idx="2138">0.66669999999999996</cx:pt>
          <cx:pt idx="2139">0.66669999999999996</cx:pt>
          <cx:pt idx="2140">0.66669999999999996</cx:pt>
          <cx:pt idx="2141">0.66669999999999996</cx:pt>
          <cx:pt idx="2142">0.66669999999999996</cx:pt>
          <cx:pt idx="2143">0.66669999999999996</cx:pt>
          <cx:pt idx="2144">0.66669999999999996</cx:pt>
          <cx:pt idx="2145">0.66669999999999996</cx:pt>
          <cx:pt idx="2146">0.66669999999999996</cx:pt>
          <cx:pt idx="2147">0.66669999999999996</cx:pt>
          <cx:pt idx="2148">0.66669999999999996</cx:pt>
          <cx:pt idx="2149">0.66669999999999996</cx:pt>
          <cx:pt idx="2150">0.66669999999999996</cx:pt>
          <cx:pt idx="2151">0.66669999999999996</cx:pt>
          <cx:pt idx="2152">0.66669999999999996</cx:pt>
          <cx:pt idx="2153">0.66669999999999996</cx:pt>
          <cx:pt idx="2154">0.66669999999999996</cx:pt>
          <cx:pt idx="2155">0.66669999999999996</cx:pt>
          <cx:pt idx="2156">0.66669999999999996</cx:pt>
          <cx:pt idx="2157">0.66669999999999996</cx:pt>
          <cx:pt idx="2158">0.66669999999999996</cx:pt>
          <cx:pt idx="2159">0.66669999999999996</cx:pt>
          <cx:pt idx="2160">0.66669999999999996</cx:pt>
          <cx:pt idx="2161">0.66669999999999996</cx:pt>
          <cx:pt idx="2162">0.66669999999999996</cx:pt>
          <cx:pt idx="2163">0.66669999999999996</cx:pt>
          <cx:pt idx="2164">0.66669999999999996</cx:pt>
          <cx:pt idx="2165">0.66669999999999996</cx:pt>
          <cx:pt idx="2166">0.66669999999999996</cx:pt>
          <cx:pt idx="2167">0.66669999999999996</cx:pt>
          <cx:pt idx="2168">0.66669999999999996</cx:pt>
          <cx:pt idx="2169">0.66669999999999996</cx:pt>
          <cx:pt idx="2170">0.66669999999999996</cx:pt>
          <cx:pt idx="2171">0.66669999999999996</cx:pt>
          <cx:pt idx="2172">0.66669999999999996</cx:pt>
          <cx:pt idx="2173">0.66669999999999996</cx:pt>
          <cx:pt idx="2174">0.66669999999999996</cx:pt>
          <cx:pt idx="2175">0.66669999999999996</cx:pt>
          <cx:pt idx="2176">0.66669999999999996</cx:pt>
          <cx:pt idx="2177">0.66669999999999996</cx:pt>
          <cx:pt idx="2178">0.66669999999999996</cx:pt>
          <cx:pt idx="2179">0.66669999999999996</cx:pt>
          <cx:pt idx="2180">0.66669999999999996</cx:pt>
          <cx:pt idx="2181">0.66669999999999996</cx:pt>
          <cx:pt idx="2182">0.66669999999999996</cx:pt>
          <cx:pt idx="2183">0.66669999999999996</cx:pt>
          <cx:pt idx="2184">0.66669999999999996</cx:pt>
          <cx:pt idx="2185">0.66669999999999996</cx:pt>
          <cx:pt idx="2186">0.66669999999999996</cx:pt>
          <cx:pt idx="2187">0.66669999999999996</cx:pt>
          <cx:pt idx="2188">0.66669999999999996</cx:pt>
          <cx:pt idx="2189">0.66669999999999996</cx:pt>
          <cx:pt idx="2190">0.66669999999999996</cx:pt>
          <cx:pt idx="2191">0.66669999999999996</cx:pt>
          <cx:pt idx="2192">0.66669999999999996</cx:pt>
          <cx:pt idx="2193">0.66669999999999996</cx:pt>
          <cx:pt idx="2194">0.66669999999999996</cx:pt>
          <cx:pt idx="2195">0.66669999999999996</cx:pt>
          <cx:pt idx="2196">0.66669999999999996</cx:pt>
          <cx:pt idx="2197">0.66669999999999996</cx:pt>
          <cx:pt idx="2198">0.66669999999999996</cx:pt>
          <cx:pt idx="2199">0.66669999999999996</cx:pt>
          <cx:pt idx="2200">0.66669999999999996</cx:pt>
          <cx:pt idx="2201">0.66669999999999996</cx:pt>
          <cx:pt idx="2202">0.66669999999999996</cx:pt>
          <cx:pt idx="2203">0.66669999999999996</cx:pt>
          <cx:pt idx="2204">0.66669999999999996</cx:pt>
          <cx:pt idx="2205">0.66669999999999996</cx:pt>
          <cx:pt idx="2206">0.66669999999999996</cx:pt>
          <cx:pt idx="2207">0.66669999999999996</cx:pt>
          <cx:pt idx="2208">0.66669999999999996</cx:pt>
          <cx:pt idx="2209">0.66669999999999996</cx:pt>
          <cx:pt idx="2210">0.66669999999999996</cx:pt>
          <cx:pt idx="2211">0.66669999999999996</cx:pt>
          <cx:pt idx="2212">0.66669999999999996</cx:pt>
          <cx:pt idx="2213">0.66669999999999996</cx:pt>
          <cx:pt idx="2214">0.66669999999999996</cx:pt>
          <cx:pt idx="2215">0.66669999999999996</cx:pt>
          <cx:pt idx="2216">0.66669999999999996</cx:pt>
          <cx:pt idx="2217">0.66669999999999996</cx:pt>
          <cx:pt idx="2218">0.66669999999999996</cx:pt>
          <cx:pt idx="2219">0.66669999999999996</cx:pt>
          <cx:pt idx="2220">0.66669999999999996</cx:pt>
          <cx:pt idx="2221">0.66669999999999996</cx:pt>
          <cx:pt idx="2222">0.66669999999999996</cx:pt>
          <cx:pt idx="2223">0.66669999999999996</cx:pt>
          <cx:pt idx="2224">0.66669999999999996</cx:pt>
          <cx:pt idx="2225">0.66669999999999996</cx:pt>
          <cx:pt idx="2226">0.66669999999999996</cx:pt>
          <cx:pt idx="2227">0.66669999999999996</cx:pt>
          <cx:pt idx="2228">0.66669999999999996</cx:pt>
          <cx:pt idx="2229">0.66669999999999996</cx:pt>
          <cx:pt idx="2230">0.66669999999999996</cx:pt>
          <cx:pt idx="2231">0.66669999999999996</cx:pt>
          <cx:pt idx="2232">0.66669999999999996</cx:pt>
          <cx:pt idx="2233">0.66669999999999996</cx:pt>
          <cx:pt idx="2234">0.66669999999999996</cx:pt>
          <cx:pt idx="2235">0.66669999999999996</cx:pt>
          <cx:pt idx="2236">0.66669999999999996</cx:pt>
          <cx:pt idx="2237">0.66669999999999996</cx:pt>
          <cx:pt idx="2238">0.66669999999999996</cx:pt>
          <cx:pt idx="2239">0.66669999999999996</cx:pt>
          <cx:pt idx="2240">0.66669999999999996</cx:pt>
          <cx:pt idx="2241">0.66669999999999996</cx:pt>
          <cx:pt idx="2242">0.66669999999999996</cx:pt>
          <cx:pt idx="2243">0.66669999999999996</cx:pt>
          <cx:pt idx="2244">0.66669999999999996</cx:pt>
          <cx:pt idx="2245">0.66669999999999996</cx:pt>
          <cx:pt idx="2246">0.66669999999999996</cx:pt>
          <cx:pt idx="2247">0.66669999999999996</cx:pt>
          <cx:pt idx="2248">0.66669999999999996</cx:pt>
          <cx:pt idx="2249">0.66669999999999996</cx:pt>
          <cx:pt idx="2250">0.66669999999999996</cx:pt>
          <cx:pt idx="2251">0.66669999999999996</cx:pt>
          <cx:pt idx="2252">0.66669999999999996</cx:pt>
          <cx:pt idx="2253">0.66669999999999996</cx:pt>
          <cx:pt idx="2254">0.66669999999999996</cx:pt>
          <cx:pt idx="2255">0.66669999999999996</cx:pt>
          <cx:pt idx="2256">0.66669999999999996</cx:pt>
          <cx:pt idx="2257">0.66669999999999996</cx:pt>
          <cx:pt idx="2258">0.66669999999999996</cx:pt>
          <cx:pt idx="2259">0.66669999999999996</cx:pt>
          <cx:pt idx="2260">0.66669999999999996</cx:pt>
          <cx:pt idx="2261">0.66669999999999996</cx:pt>
          <cx:pt idx="2262">0.66669999999999996</cx:pt>
          <cx:pt idx="2263">0.66669999999999996</cx:pt>
          <cx:pt idx="2264">0.66669999999999996</cx:pt>
          <cx:pt idx="2265">0.66669999999999996</cx:pt>
          <cx:pt idx="2266">0.66669999999999996</cx:pt>
          <cx:pt idx="2267">0.66669999999999996</cx:pt>
          <cx:pt idx="2268">0.66669999999999996</cx:pt>
          <cx:pt idx="2269">0.66669999999999996</cx:pt>
          <cx:pt idx="2270">0.66669999999999996</cx:pt>
          <cx:pt idx="2271">0.66669999999999996</cx:pt>
          <cx:pt idx="2272">0.66669999999999996</cx:pt>
          <cx:pt idx="2273">0.66669999999999996</cx:pt>
          <cx:pt idx="2274">0.66669999999999996</cx:pt>
          <cx:pt idx="2275">0.66669999999999996</cx:pt>
          <cx:pt idx="2276">0.66669999999999996</cx:pt>
          <cx:pt idx="2277">0.66669999999999996</cx:pt>
          <cx:pt idx="2278">0.66669999999999996</cx:pt>
          <cx:pt idx="2279">0.66669999999999996</cx:pt>
          <cx:pt idx="2280">0.66669999999999996</cx:pt>
          <cx:pt idx="2281">0.66669999999999996</cx:pt>
          <cx:pt idx="2282">0.66669999999999996</cx:pt>
          <cx:pt idx="2283">0.66669999999999996</cx:pt>
          <cx:pt idx="2284">0.66669999999999996</cx:pt>
          <cx:pt idx="2285">0.66669999999999996</cx:pt>
          <cx:pt idx="2286">0.66669999999999996</cx:pt>
          <cx:pt idx="2287">0.66669999999999996</cx:pt>
          <cx:pt idx="2288">0.66669999999999996</cx:pt>
          <cx:pt idx="2289">0.66669999999999996</cx:pt>
          <cx:pt idx="2290">0.66669999999999996</cx:pt>
          <cx:pt idx="2291">0.66669999999999996</cx:pt>
          <cx:pt idx="2292">0.66669999999999996</cx:pt>
          <cx:pt idx="2293">0.66669999999999996</cx:pt>
          <cx:pt idx="2294">0.66669999999999996</cx:pt>
          <cx:pt idx="2295">0.66669999999999996</cx:pt>
          <cx:pt idx="2296">0.66669999999999996</cx:pt>
          <cx:pt idx="2297">0.66669999999999996</cx:pt>
          <cx:pt idx="2298">0.66669999999999996</cx:pt>
          <cx:pt idx="2299">0.66669999999999996</cx:pt>
          <cx:pt idx="2300">0.66669999999999996</cx:pt>
          <cx:pt idx="2301">0.66669999999999996</cx:pt>
          <cx:pt idx="2302">0.66669999999999996</cx:pt>
          <cx:pt idx="2303">0.66669999999999996</cx:pt>
          <cx:pt idx="2304">0.66669999999999996</cx:pt>
          <cx:pt idx="2305">0.66669999999999996</cx:pt>
          <cx:pt idx="2306">0.66669999999999996</cx:pt>
          <cx:pt idx="2307">0.66669999999999996</cx:pt>
          <cx:pt idx="2308">0.66669999999999996</cx:pt>
          <cx:pt idx="2309">0.66669999999999996</cx:pt>
          <cx:pt idx="2310">0.66669999999999996</cx:pt>
          <cx:pt idx="2311">0.66669999999999996</cx:pt>
          <cx:pt idx="2312">0.66669999999999996</cx:pt>
          <cx:pt idx="2313">0.66669999999999996</cx:pt>
          <cx:pt idx="2314">0.66669999999999996</cx:pt>
          <cx:pt idx="2315">0.66669999999999996</cx:pt>
          <cx:pt idx="2316">0.66669999999999996</cx:pt>
          <cx:pt idx="2317">0.66669999999999996</cx:pt>
          <cx:pt idx="2318">0.66669999999999996</cx:pt>
          <cx:pt idx="2319">0.66669999999999996</cx:pt>
          <cx:pt idx="2320">0.66669999999999996</cx:pt>
          <cx:pt idx="2321">0.66669999999999996</cx:pt>
          <cx:pt idx="2322">0.66669999999999996</cx:pt>
          <cx:pt idx="2323">0.66669999999999996</cx:pt>
          <cx:pt idx="2324">0.66669999999999996</cx:pt>
          <cx:pt idx="2325">0.66669999999999996</cx:pt>
          <cx:pt idx="2326">0.66669999999999996</cx:pt>
          <cx:pt idx="2327">0.66669999999999996</cx:pt>
          <cx:pt idx="2328">0.66669999999999996</cx:pt>
          <cx:pt idx="2329">0.66669999999999996</cx:pt>
          <cx:pt idx="2330">0.66669999999999996</cx:pt>
          <cx:pt idx="2331">0.66669999999999996</cx:pt>
          <cx:pt idx="2332">0.66669999999999996</cx:pt>
          <cx:pt idx="2333">0.66669999999999996</cx:pt>
          <cx:pt idx="2334">0.66669999999999996</cx:pt>
          <cx:pt idx="2335">0.66669999999999996</cx:pt>
          <cx:pt idx="2336">0.66669999999999996</cx:pt>
          <cx:pt idx="2337">0.66669999999999996</cx:pt>
          <cx:pt idx="2338">0.66669999999999996</cx:pt>
          <cx:pt idx="2339">0.66669999999999996</cx:pt>
          <cx:pt idx="2340">0.66669999999999996</cx:pt>
          <cx:pt idx="2341">0.66669999999999996</cx:pt>
          <cx:pt idx="2342">0.66669999999999996</cx:pt>
          <cx:pt idx="2343">0.66669999999999996</cx:pt>
          <cx:pt idx="2344">0.66669999999999996</cx:pt>
          <cx:pt idx="2345">0.66669999999999996</cx:pt>
          <cx:pt idx="2346">0.66669999999999996</cx:pt>
          <cx:pt idx="2347">0.66669999999999996</cx:pt>
          <cx:pt idx="2348">0.66669999999999996</cx:pt>
          <cx:pt idx="2349">0.66669999999999996</cx:pt>
          <cx:pt idx="2350">0.66669999999999996</cx:pt>
          <cx:pt idx="2351">0.66669999999999996</cx:pt>
          <cx:pt idx="2352">0.66669999999999996</cx:pt>
          <cx:pt idx="2353">0.66669999999999996</cx:pt>
          <cx:pt idx="2354">0.66669999999999996</cx:pt>
          <cx:pt idx="2355">0.66669999999999996</cx:pt>
          <cx:pt idx="2356">0.66669999999999996</cx:pt>
          <cx:pt idx="2357">0.66669999999999996</cx:pt>
          <cx:pt idx="2358">0.66669999999999996</cx:pt>
          <cx:pt idx="2359">0.66669999999999996</cx:pt>
          <cx:pt idx="2360">0.66669999999999996</cx:pt>
          <cx:pt idx="2361">0.66669999999999996</cx:pt>
          <cx:pt idx="2362">0.66669999999999996</cx:pt>
          <cx:pt idx="2363">0.66669999999999996</cx:pt>
          <cx:pt idx="2364">0.66669999999999996</cx:pt>
          <cx:pt idx="2365">0.66669999999999996</cx:pt>
          <cx:pt idx="2366">0.66669999999999996</cx:pt>
          <cx:pt idx="2367">0.66669999999999996</cx:pt>
          <cx:pt idx="2368">0.66669999999999996</cx:pt>
          <cx:pt idx="2369">0.66669999999999996</cx:pt>
          <cx:pt idx="2370">0.66669999999999996</cx:pt>
          <cx:pt idx="2371">0.66669999999999996</cx:pt>
          <cx:pt idx="2372">0.66669999999999996</cx:pt>
          <cx:pt idx="2373">0.66669999999999996</cx:pt>
          <cx:pt idx="2374">0.66669999999999996</cx:pt>
          <cx:pt idx="2375">0.66669999999999996</cx:pt>
          <cx:pt idx="2376">0.66669999999999996</cx:pt>
          <cx:pt idx="2377">0.66669999999999996</cx:pt>
          <cx:pt idx="2378">0.66669999999999996</cx:pt>
          <cx:pt idx="2379">0.66669999999999996</cx:pt>
          <cx:pt idx="2380">0.66669999999999996</cx:pt>
          <cx:pt idx="2381">0.66669999999999996</cx:pt>
          <cx:pt idx="2382">0.66669999999999996</cx:pt>
          <cx:pt idx="2383">0.66669999999999996</cx:pt>
          <cx:pt idx="2384">0.66669999999999996</cx:pt>
          <cx:pt idx="2385">0.66669999999999996</cx:pt>
          <cx:pt idx="2386">0.66669999999999996</cx:pt>
          <cx:pt idx="2387">0.66669999999999996</cx:pt>
          <cx:pt idx="2388">0.66669999999999996</cx:pt>
          <cx:pt idx="2389">0.66669999999999996</cx:pt>
          <cx:pt idx="2390">0.66669999999999996</cx:pt>
          <cx:pt idx="2391">0.66669999999999996</cx:pt>
          <cx:pt idx="2392">0.66669999999999996</cx:pt>
          <cx:pt idx="2393">0.66669999999999996</cx:pt>
          <cx:pt idx="2394">0.66669999999999996</cx:pt>
          <cx:pt idx="2395">0.66669999999999996</cx:pt>
          <cx:pt idx="2396">0.66669999999999996</cx:pt>
          <cx:pt idx="2397">0.66669999999999996</cx:pt>
          <cx:pt idx="2398">0.66669999999999996</cx:pt>
          <cx:pt idx="2399">0.66669999999999996</cx:pt>
          <cx:pt idx="2400">0.66669999999999996</cx:pt>
          <cx:pt idx="2401">0.66669999999999996</cx:pt>
          <cx:pt idx="2402">0.66669999999999996</cx:pt>
          <cx:pt idx="2403">0.66669999999999996</cx:pt>
          <cx:pt idx="2404">0.66669999999999996</cx:pt>
          <cx:pt idx="2405">0.66669999999999996</cx:pt>
          <cx:pt idx="2406">0.66669999999999996</cx:pt>
          <cx:pt idx="2407">0.66669999999999996</cx:pt>
          <cx:pt idx="2408">0.66669999999999996</cx:pt>
          <cx:pt idx="2409">0.66669999999999996</cx:pt>
          <cx:pt idx="2410">0.66669999999999996</cx:pt>
          <cx:pt idx="2411">0.66669999999999996</cx:pt>
          <cx:pt idx="2412">0.66669999999999996</cx:pt>
          <cx:pt idx="2413">0.66669999999999996</cx:pt>
          <cx:pt idx="2414">0.66669999999999996</cx:pt>
          <cx:pt idx="2415">0.66669999999999996</cx:pt>
          <cx:pt idx="2416">0.66669999999999996</cx:pt>
          <cx:pt idx="2417">0.66669999999999996</cx:pt>
          <cx:pt idx="2418">0.66669999999999996</cx:pt>
          <cx:pt idx="2419">0.66669999999999996</cx:pt>
          <cx:pt idx="2420">0.66669999999999996</cx:pt>
          <cx:pt idx="2421">0.66669999999999996</cx:pt>
          <cx:pt idx="2422">0.66669999999999996</cx:pt>
          <cx:pt idx="2423">0.66669999999999996</cx:pt>
          <cx:pt idx="2424">0.66669999999999996</cx:pt>
          <cx:pt idx="2425">0.66669999999999996</cx:pt>
          <cx:pt idx="2426">0.66669999999999996</cx:pt>
          <cx:pt idx="2427">0.66669999999999996</cx:pt>
          <cx:pt idx="2428">0.66669999999999996</cx:pt>
          <cx:pt idx="2429">0.66669999999999996</cx:pt>
          <cx:pt idx="2430">0.66669999999999996</cx:pt>
          <cx:pt idx="2431">0.66669999999999996</cx:pt>
          <cx:pt idx="2432">0.66669999999999996</cx:pt>
          <cx:pt idx="2433">0.66669999999999996</cx:pt>
          <cx:pt idx="2434">0.66669999999999996</cx:pt>
          <cx:pt idx="2435">0.66669999999999996</cx:pt>
          <cx:pt idx="2436">0.66669999999999996</cx:pt>
          <cx:pt idx="2437">0.66669999999999996</cx:pt>
          <cx:pt idx="2438">0.66669999999999996</cx:pt>
          <cx:pt idx="2439">0.66669999999999996</cx:pt>
          <cx:pt idx="2440">0.66669999999999996</cx:pt>
          <cx:pt idx="2441">0.66669999999999996</cx:pt>
          <cx:pt idx="2442">0.66669999999999996</cx:pt>
          <cx:pt idx="2443">0.66669999999999996</cx:pt>
          <cx:pt idx="2444">0.66669999999999996</cx:pt>
          <cx:pt idx="2445">0.66669999999999996</cx:pt>
          <cx:pt idx="2446">0.66669999999999996</cx:pt>
          <cx:pt idx="2447">0.66669999999999996</cx:pt>
          <cx:pt idx="2448">0.66669999999999996</cx:pt>
          <cx:pt idx="2449">0.66669999999999996</cx:pt>
          <cx:pt idx="2450">0.66669999999999996</cx:pt>
          <cx:pt idx="2451">0.66669999999999996</cx:pt>
          <cx:pt idx="2452">0.66669999999999996</cx:pt>
          <cx:pt idx="2453">0.66669999999999996</cx:pt>
          <cx:pt idx="2454">0.66669999999999996</cx:pt>
          <cx:pt idx="2455">0.66669999999999996</cx:pt>
          <cx:pt idx="2456">0.66669999999999996</cx:pt>
          <cx:pt idx="2457">0.66669999999999996</cx:pt>
          <cx:pt idx="2458">0.66669999999999996</cx:pt>
          <cx:pt idx="2459">0.66669999999999996</cx:pt>
          <cx:pt idx="2460">0.66669999999999996</cx:pt>
          <cx:pt idx="2461">0.66669999999999996</cx:pt>
          <cx:pt idx="2462">0.66669999999999996</cx:pt>
          <cx:pt idx="2463">0.66669999999999996</cx:pt>
          <cx:pt idx="2464">0.66669999999999996</cx:pt>
          <cx:pt idx="2465">0.66669999999999996</cx:pt>
          <cx:pt idx="2466">0.66669999999999996</cx:pt>
          <cx:pt idx="2467">0.66669999999999996</cx:pt>
          <cx:pt idx="2468">0.66669999999999996</cx:pt>
          <cx:pt idx="2469">0.66669999999999996</cx:pt>
          <cx:pt idx="2470">0.66669999999999996</cx:pt>
          <cx:pt idx="2471">0.66669999999999996</cx:pt>
          <cx:pt idx="2472">0.66669999999999996</cx:pt>
          <cx:pt idx="2473">0.66669999999999996</cx:pt>
          <cx:pt idx="2474">0.66669999999999996</cx:pt>
          <cx:pt idx="2475">0.66669999999999996</cx:pt>
          <cx:pt idx="2476">0.66669999999999996</cx:pt>
          <cx:pt idx="2477">0.66669999999999996</cx:pt>
          <cx:pt idx="2478">0.66669999999999996</cx:pt>
          <cx:pt idx="2479">0.66669999999999996</cx:pt>
          <cx:pt idx="2480">0.66669999999999996</cx:pt>
          <cx:pt idx="2481">0.66669999999999996</cx:pt>
          <cx:pt idx="2482">0.66669999999999996</cx:pt>
          <cx:pt idx="2483">0.66669999999999996</cx:pt>
          <cx:pt idx="2484">0.66669999999999996</cx:pt>
          <cx:pt idx="2485">0.66669999999999996</cx:pt>
          <cx:pt idx="2486">0.66669999999999996</cx:pt>
          <cx:pt idx="2487">0.66669999999999996</cx:pt>
          <cx:pt idx="2488">0.66669999999999996</cx:pt>
          <cx:pt idx="2489">0.66669999999999996</cx:pt>
          <cx:pt idx="2490">0.66669999999999996</cx:pt>
          <cx:pt idx="2491">0.66669999999999996</cx:pt>
          <cx:pt idx="2492">0.66669999999999996</cx:pt>
          <cx:pt idx="2493">0.66669999999999996</cx:pt>
          <cx:pt idx="2494">0.66669999999999996</cx:pt>
          <cx:pt idx="2495">0.66669999999999996</cx:pt>
          <cx:pt idx="2496">0.66669999999999996</cx:pt>
          <cx:pt idx="2497">0.66669999999999996</cx:pt>
          <cx:pt idx="2498">0.66669999999999996</cx:pt>
          <cx:pt idx="2499">0.66669999999999996</cx:pt>
          <cx:pt idx="2500">0.66669999999999996</cx:pt>
          <cx:pt idx="2501">0.66669999999999996</cx:pt>
          <cx:pt idx="2502">0.66669999999999996</cx:pt>
          <cx:pt idx="2503">0.66669999999999996</cx:pt>
          <cx:pt idx="2504">0.66669999999999996</cx:pt>
          <cx:pt idx="2505">0.66669999999999996</cx:pt>
          <cx:pt idx="2506">0.66669999999999996</cx:pt>
          <cx:pt idx="2507">0.66669999999999996</cx:pt>
          <cx:pt idx="2508">0.66669999999999996</cx:pt>
          <cx:pt idx="2509">0.66669999999999996</cx:pt>
          <cx:pt idx="2510">0.66669999999999996</cx:pt>
          <cx:pt idx="2511">0.66669999999999996</cx:pt>
          <cx:pt idx="2512">0.66669999999999996</cx:pt>
          <cx:pt idx="2513">0.66669999999999996</cx:pt>
          <cx:pt idx="2514">0.66669999999999996</cx:pt>
          <cx:pt idx="2515">0.66669999999999996</cx:pt>
          <cx:pt idx="2516">0.66669999999999996</cx:pt>
          <cx:pt idx="2517">0.66669999999999996</cx:pt>
          <cx:pt idx="2518">0.66669999999999996</cx:pt>
          <cx:pt idx="2519">0.66669999999999996</cx:pt>
          <cx:pt idx="2520">0.66669999999999996</cx:pt>
          <cx:pt idx="2521">0.66669999999999996</cx:pt>
          <cx:pt idx="2522">0.66669999999999996</cx:pt>
          <cx:pt idx="2523">0.66669999999999996</cx:pt>
          <cx:pt idx="2524">0.66669999999999996</cx:pt>
          <cx:pt idx="2525">0.66669999999999996</cx:pt>
          <cx:pt idx="2526">0.66669999999999996</cx:pt>
          <cx:pt idx="2527">0.66669999999999996</cx:pt>
          <cx:pt idx="2528">0.66669999999999996</cx:pt>
          <cx:pt idx="2529">0.66669999999999996</cx:pt>
          <cx:pt idx="2530">0.66669999999999996</cx:pt>
          <cx:pt idx="2531">0.66669999999999996</cx:pt>
          <cx:pt idx="2532">0.66669999999999996</cx:pt>
          <cx:pt idx="2533">0.66669999999999996</cx:pt>
          <cx:pt idx="2534">0.66669999999999996</cx:pt>
          <cx:pt idx="2535">0.66669999999999996</cx:pt>
          <cx:pt idx="2536">0.66669999999999996</cx:pt>
          <cx:pt idx="2537">0.66669999999999996</cx:pt>
          <cx:pt idx="2538">0.66669999999999996</cx:pt>
          <cx:pt idx="2539">0.66669999999999996</cx:pt>
          <cx:pt idx="2540">0.66669999999999996</cx:pt>
          <cx:pt idx="2541">0.66669999999999996</cx:pt>
          <cx:pt idx="2542">0.66669999999999996</cx:pt>
          <cx:pt idx="2543">0.66669999999999996</cx:pt>
          <cx:pt idx="2544">0.66669999999999996</cx:pt>
          <cx:pt idx="2545">0.66669999999999996</cx:pt>
          <cx:pt idx="2546">0.66669999999999996</cx:pt>
          <cx:pt idx="2547">0.66669999999999996</cx:pt>
          <cx:pt idx="2548">0.66669999999999996</cx:pt>
          <cx:pt idx="2549">0.66669999999999996</cx:pt>
          <cx:pt idx="2550">0.66669999999999996</cx:pt>
          <cx:pt idx="2551">0.66669999999999996</cx:pt>
          <cx:pt idx="2552">0.66669999999999996</cx:pt>
          <cx:pt idx="2553">0.66669999999999996</cx:pt>
          <cx:pt idx="2554">0.66669999999999996</cx:pt>
          <cx:pt idx="2555">0.66669999999999996</cx:pt>
          <cx:pt idx="2556">0.66669999999999996</cx:pt>
          <cx:pt idx="2557">0.66669999999999996</cx:pt>
          <cx:pt idx="2558">0.66669999999999996</cx:pt>
          <cx:pt idx="2559">0.66669999999999996</cx:pt>
          <cx:pt idx="2560">0.66669999999999996</cx:pt>
          <cx:pt idx="2561">0.66669999999999996</cx:pt>
          <cx:pt idx="2562">0.66669999999999996</cx:pt>
          <cx:pt idx="2563">0.66669999999999996</cx:pt>
          <cx:pt idx="2564">0.66669999999999996</cx:pt>
          <cx:pt idx="2565">0.66669999999999996</cx:pt>
          <cx:pt idx="2566">0.66669999999999996</cx:pt>
          <cx:pt idx="2567">0.66669999999999996</cx:pt>
          <cx:pt idx="2568">0.66669999999999996</cx:pt>
          <cx:pt idx="2569">0.66669999999999996</cx:pt>
          <cx:pt idx="2570">0.66669999999999996</cx:pt>
          <cx:pt idx="2571">0.66669999999999996</cx:pt>
          <cx:pt idx="2572">0.66669999999999996</cx:pt>
          <cx:pt idx="2573">0.66669999999999996</cx:pt>
          <cx:pt idx="2574">0.66669999999999996</cx:pt>
          <cx:pt idx="2575">0.66669999999999996</cx:pt>
          <cx:pt idx="2576">0.66669999999999996</cx:pt>
          <cx:pt idx="2577">0.66669999999999996</cx:pt>
          <cx:pt idx="2578">0.66669999999999996</cx:pt>
          <cx:pt idx="2579">0.66669999999999996</cx:pt>
          <cx:pt idx="2580">0.66669999999999996</cx:pt>
          <cx:pt idx="2581">0.66669999999999996</cx:pt>
          <cx:pt idx="2582">0.66669999999999996</cx:pt>
          <cx:pt idx="2583">0.66669999999999996</cx:pt>
          <cx:pt idx="2584">0.66669999999999996</cx:pt>
          <cx:pt idx="2585">0.66669999999999996</cx:pt>
          <cx:pt idx="2586">0.63639999999999997</cx:pt>
          <cx:pt idx="2587">0.63639999999999997</cx:pt>
          <cx:pt idx="2588">0.63639999999999997</cx:pt>
          <cx:pt idx="2589">0.63639999999999997</cx:pt>
          <cx:pt idx="2590">0.63639999999999997</cx:pt>
          <cx:pt idx="2591">0.63639999999999997</cx:pt>
          <cx:pt idx="2592">0.63639999999999997</cx:pt>
          <cx:pt idx="2593">0.63639999999999997</cx:pt>
          <cx:pt idx="2594">0.63639999999999997</cx:pt>
          <cx:pt idx="2595">0.63639999999999997</cx:pt>
          <cx:pt idx="2596">0.63639999999999997</cx:pt>
          <cx:pt idx="2597">0.625</cx:pt>
          <cx:pt idx="2598">0.625</cx:pt>
          <cx:pt idx="2599">0.625</cx:pt>
          <cx:pt idx="2600">0.625</cx:pt>
          <cx:pt idx="2601">0.625</cx:pt>
          <cx:pt idx="2602">0.625</cx:pt>
          <cx:pt idx="2603">0.625</cx:pt>
          <cx:pt idx="2604">0.625</cx:pt>
          <cx:pt idx="2605">0.625</cx:pt>
          <cx:pt idx="2606">0.625</cx:pt>
          <cx:pt idx="2607">0.625</cx:pt>
          <cx:pt idx="2608">0.625</cx:pt>
          <cx:pt idx="2609">0.625</cx:pt>
          <cx:pt idx="2610">0.625</cx:pt>
          <cx:pt idx="2611">0.625</cx:pt>
          <cx:pt idx="2612">0.625</cx:pt>
          <cx:pt idx="2613">0.625</cx:pt>
          <cx:pt idx="2614">0.625</cx:pt>
          <cx:pt idx="2615">0.625</cx:pt>
          <cx:pt idx="2616">0.625</cx:pt>
          <cx:pt idx="2617">0.625</cx:pt>
          <cx:pt idx="2618">0.625</cx:pt>
          <cx:pt idx="2619">0.625</cx:pt>
          <cx:pt idx="2620">0.625</cx:pt>
          <cx:pt idx="2621">0.625</cx:pt>
          <cx:pt idx="2622">0.625</cx:pt>
          <cx:pt idx="2623">0.625</cx:pt>
          <cx:pt idx="2624">0.625</cx:pt>
          <cx:pt idx="2625">0.625</cx:pt>
          <cx:pt idx="2626">0.625</cx:pt>
          <cx:pt idx="2627">0.625</cx:pt>
          <cx:pt idx="2628">0.625</cx:pt>
          <cx:pt idx="2629">0.625</cx:pt>
          <cx:pt idx="2630">0.625</cx:pt>
          <cx:pt idx="2631">0.625</cx:pt>
          <cx:pt idx="2632">0.625</cx:pt>
          <cx:pt idx="2633">0.625</cx:pt>
          <cx:pt idx="2634">0.625</cx:pt>
          <cx:pt idx="2635">0.625</cx:pt>
          <cx:pt idx="2636">0.625</cx:pt>
          <cx:pt idx="2637">0.625</cx:pt>
          <cx:pt idx="2638">0.625</cx:pt>
          <cx:pt idx="2639">0.625</cx:pt>
          <cx:pt idx="2640">0.625</cx:pt>
          <cx:pt idx="2641">0.625</cx:pt>
          <cx:pt idx="2642">0.625</cx:pt>
          <cx:pt idx="2643">0.625</cx:pt>
          <cx:pt idx="2644">0.625</cx:pt>
          <cx:pt idx="2645">0.625</cx:pt>
          <cx:pt idx="2646">0.625</cx:pt>
          <cx:pt idx="2647">0.625</cx:pt>
          <cx:pt idx="2648">0.625</cx:pt>
          <cx:pt idx="2649">0.625</cx:pt>
          <cx:pt idx="2650">0.625</cx:pt>
          <cx:pt idx="2651">0.625</cx:pt>
          <cx:pt idx="2652">0.625</cx:pt>
          <cx:pt idx="2653">0.625</cx:pt>
          <cx:pt idx="2654">0.625</cx:pt>
          <cx:pt idx="2655">0.625</cx:pt>
          <cx:pt idx="2656">0.625</cx:pt>
          <cx:pt idx="2657">0.625</cx:pt>
          <cx:pt idx="2658">0.625</cx:pt>
          <cx:pt idx="2659">0.625</cx:pt>
          <cx:pt idx="2660">0.625</cx:pt>
          <cx:pt idx="2661">0.625</cx:pt>
          <cx:pt idx="2662">0.625</cx:pt>
          <cx:pt idx="2663">0.625</cx:pt>
          <cx:pt idx="2664">0.625</cx:pt>
          <cx:pt idx="2665">0.625</cx:pt>
          <cx:pt idx="2666">0.625</cx:pt>
          <cx:pt idx="2667">0.625</cx:pt>
          <cx:pt idx="2668">0.625</cx:pt>
          <cx:pt idx="2669">0.625</cx:pt>
          <cx:pt idx="2670">0.625</cx:pt>
          <cx:pt idx="2671">0.625</cx:pt>
          <cx:pt idx="2672">0.625</cx:pt>
          <cx:pt idx="2673">0.625</cx:pt>
          <cx:pt idx="2674">0.625</cx:pt>
          <cx:pt idx="2675">0.625</cx:pt>
          <cx:pt idx="2676">0.625</cx:pt>
          <cx:pt idx="2677">0.625</cx:pt>
          <cx:pt idx="2678">0.625</cx:pt>
          <cx:pt idx="2679">0.625</cx:pt>
          <cx:pt idx="2680">0.625</cx:pt>
          <cx:pt idx="2681">0.625</cx:pt>
          <cx:pt idx="2682">0.625</cx:pt>
          <cx:pt idx="2683">0.625</cx:pt>
          <cx:pt idx="2684">0.625</cx:pt>
          <cx:pt idx="2685">0.625</cx:pt>
          <cx:pt idx="2686">0.625</cx:pt>
          <cx:pt idx="2687">0.625</cx:pt>
          <cx:pt idx="2688">0.625</cx:pt>
          <cx:pt idx="2689">0.625</cx:pt>
          <cx:pt idx="2690">0.625</cx:pt>
          <cx:pt idx="2691">0.625</cx:pt>
          <cx:pt idx="2692">0.625</cx:pt>
          <cx:pt idx="2693">0.625</cx:pt>
          <cx:pt idx="2694">0.625</cx:pt>
          <cx:pt idx="2695">0.625</cx:pt>
          <cx:pt idx="2696">0.625</cx:pt>
          <cx:pt idx="2697">0.625</cx:pt>
          <cx:pt idx="2698">0.625</cx:pt>
          <cx:pt idx="2699">0.625</cx:pt>
          <cx:pt idx="2700">0.625</cx:pt>
          <cx:pt idx="2701">0.625</cx:pt>
          <cx:pt idx="2702">0.625</cx:pt>
          <cx:pt idx="2703">0.625</cx:pt>
          <cx:pt idx="2704">0.625</cx:pt>
          <cx:pt idx="2705">0.625</cx:pt>
          <cx:pt idx="2706">0.625</cx:pt>
          <cx:pt idx="2707">0.625</cx:pt>
          <cx:pt idx="2708">0.625</cx:pt>
          <cx:pt idx="2709">0.625</cx:pt>
          <cx:pt idx="2710">0.625</cx:pt>
          <cx:pt idx="2711">0.625</cx:pt>
          <cx:pt idx="2712">0.625</cx:pt>
          <cx:pt idx="2713">0.625</cx:pt>
          <cx:pt idx="2714">0.625</cx:pt>
          <cx:pt idx="2715">0.625</cx:pt>
          <cx:pt idx="2716">0.625</cx:pt>
          <cx:pt idx="2717">0.625</cx:pt>
          <cx:pt idx="2718">0.625</cx:pt>
          <cx:pt idx="2719">0.625</cx:pt>
          <cx:pt idx="2720">0.625</cx:pt>
          <cx:pt idx="2721">0.625</cx:pt>
          <cx:pt idx="2722">0.625</cx:pt>
          <cx:pt idx="2723">0.625</cx:pt>
          <cx:pt idx="2724">0.625</cx:pt>
          <cx:pt idx="2725">0.625</cx:pt>
          <cx:pt idx="2726">0.625</cx:pt>
          <cx:pt idx="2727">0.625</cx:pt>
          <cx:pt idx="2728">0.625</cx:pt>
          <cx:pt idx="2729">0.625</cx:pt>
          <cx:pt idx="2730">0.625</cx:pt>
          <cx:pt idx="2731">0.625</cx:pt>
          <cx:pt idx="2732">0.625</cx:pt>
          <cx:pt idx="2733">0.625</cx:pt>
          <cx:pt idx="2734">0.625</cx:pt>
          <cx:pt idx="2735">0.625</cx:pt>
          <cx:pt idx="2736">0.625</cx:pt>
          <cx:pt idx="2737">0.625</cx:pt>
          <cx:pt idx="2738">0.625</cx:pt>
          <cx:pt idx="2739">0.625</cx:pt>
          <cx:pt idx="2740">0.625</cx:pt>
          <cx:pt idx="2741">0.625</cx:pt>
          <cx:pt idx="2742">0.625</cx:pt>
          <cx:pt idx="2743">0.625</cx:pt>
          <cx:pt idx="2744">0.625</cx:pt>
          <cx:pt idx="2745">0.625</cx:pt>
          <cx:pt idx="2746">0.625</cx:pt>
          <cx:pt idx="2747">0.625</cx:pt>
          <cx:pt idx="2748">0.625</cx:pt>
          <cx:pt idx="2749">0.625</cx:pt>
          <cx:pt idx="2750">0.625</cx:pt>
          <cx:pt idx="2751">0.625</cx:pt>
          <cx:pt idx="2752">0.625</cx:pt>
          <cx:pt idx="2753">0.625</cx:pt>
          <cx:pt idx="2754">0.625</cx:pt>
          <cx:pt idx="2755">0.625</cx:pt>
          <cx:pt idx="2756">0.625</cx:pt>
          <cx:pt idx="2757">0.625</cx:pt>
          <cx:pt idx="2758">0.625</cx:pt>
          <cx:pt idx="2759">0.625</cx:pt>
          <cx:pt idx="2760">0.625</cx:pt>
          <cx:pt idx="2761">0.625</cx:pt>
          <cx:pt idx="2762">0.625</cx:pt>
          <cx:pt idx="2763">0.61539999999999995</cx:pt>
          <cx:pt idx="2764">0.59999999999999998</cx:pt>
          <cx:pt idx="2765">0.59999999999999998</cx:pt>
          <cx:pt idx="2766">0.59999999999999998</cx:pt>
          <cx:pt idx="2767">0.59999999999999998</cx:pt>
          <cx:pt idx="2768">0.59999999999999998</cx:pt>
          <cx:pt idx="2769">0.59999999999999998</cx:pt>
          <cx:pt idx="2770">0.59999999999999998</cx:pt>
          <cx:pt idx="2771">0.59999999999999998</cx:pt>
          <cx:pt idx="2772">0.59999999999999998</cx:pt>
          <cx:pt idx="2773">0.59999999999999998</cx:pt>
          <cx:pt idx="2774">0.59999999999999998</cx:pt>
          <cx:pt idx="2775">0.59999999999999998</cx:pt>
          <cx:pt idx="2776">0.59999999999999998</cx:pt>
          <cx:pt idx="2777">0.59999999999999998</cx:pt>
          <cx:pt idx="2778">0.59999999999999998</cx:pt>
          <cx:pt idx="2779">0.59999999999999998</cx:pt>
          <cx:pt idx="2780">0.59999999999999998</cx:pt>
          <cx:pt idx="2781">0.59999999999999998</cx:pt>
          <cx:pt idx="2782">0.59999999999999998</cx:pt>
          <cx:pt idx="2783">0.59999999999999998</cx:pt>
          <cx:pt idx="2784">0.59999999999999998</cx:pt>
          <cx:pt idx="2785">0.59999999999999998</cx:pt>
          <cx:pt idx="2786">0.59999999999999998</cx:pt>
          <cx:pt idx="2787">0.59999999999999998</cx:pt>
          <cx:pt idx="2788">0.59999999999999998</cx:pt>
          <cx:pt idx="2789">0.59999999999999998</cx:pt>
          <cx:pt idx="2790">0.59999999999999998</cx:pt>
          <cx:pt idx="2791">0.59999999999999998</cx:pt>
          <cx:pt idx="2792">0.59999999999999998</cx:pt>
          <cx:pt idx="2793">0.59999999999999998</cx:pt>
          <cx:pt idx="2794">0.59999999999999998</cx:pt>
          <cx:pt idx="2795">0.59999999999999998</cx:pt>
          <cx:pt idx="2796">0.59999999999999998</cx:pt>
          <cx:pt idx="2797">0.59999999999999998</cx:pt>
          <cx:pt idx="2798">0.59999999999999998</cx:pt>
          <cx:pt idx="2799">0.59999999999999998</cx:pt>
          <cx:pt idx="2800">0.59999999999999998</cx:pt>
          <cx:pt idx="2801">0.59999999999999998</cx:pt>
          <cx:pt idx="2802">0.59999999999999998</cx:pt>
          <cx:pt idx="2803">0.59999999999999998</cx:pt>
          <cx:pt idx="2804">0.59999999999999998</cx:pt>
          <cx:pt idx="2805">0.59999999999999998</cx:pt>
          <cx:pt idx="2806">0.59999999999999998</cx:pt>
          <cx:pt idx="2807">0.59999999999999998</cx:pt>
          <cx:pt idx="2808">0.59999999999999998</cx:pt>
          <cx:pt idx="2809">0.59999999999999998</cx:pt>
          <cx:pt idx="2810">0.59999999999999998</cx:pt>
          <cx:pt idx="2811">0.59999999999999998</cx:pt>
          <cx:pt idx="2812">0.59999999999999998</cx:pt>
          <cx:pt idx="2813">0.59999999999999998</cx:pt>
          <cx:pt idx="2814">0.59999999999999998</cx:pt>
          <cx:pt idx="2815">0.59999999999999998</cx:pt>
          <cx:pt idx="2816">0.59999999999999998</cx:pt>
          <cx:pt idx="2817">0.59999999999999998</cx:pt>
          <cx:pt idx="2818">0.59999999999999998</cx:pt>
          <cx:pt idx="2819">0.59999999999999998</cx:pt>
          <cx:pt idx="2820">0.59999999999999998</cx:pt>
          <cx:pt idx="2821">0.59999999999999998</cx:pt>
          <cx:pt idx="2822">0.59999999999999998</cx:pt>
          <cx:pt idx="2823">0.59999999999999998</cx:pt>
          <cx:pt idx="2824">0.59999999999999998</cx:pt>
          <cx:pt idx="2825">0.59999999999999998</cx:pt>
          <cx:pt idx="2826">0.59999999999999998</cx:pt>
          <cx:pt idx="2827">0.59999999999999998</cx:pt>
          <cx:pt idx="2828">0.59999999999999998</cx:pt>
          <cx:pt idx="2829">0.59999999999999998</cx:pt>
          <cx:pt idx="2830">0.59999999999999998</cx:pt>
          <cx:pt idx="2831">0.59999999999999998</cx:pt>
          <cx:pt idx="2832">0.59999999999999998</cx:pt>
          <cx:pt idx="2833">0.59999999999999998</cx:pt>
          <cx:pt idx="2834">0.59999999999999998</cx:pt>
          <cx:pt idx="2835">0.59999999999999998</cx:pt>
          <cx:pt idx="2836">0.59999999999999998</cx:pt>
          <cx:pt idx="2837">0.59999999999999998</cx:pt>
          <cx:pt idx="2838">0.59999999999999998</cx:pt>
          <cx:pt idx="2839">0.59999999999999998</cx:pt>
          <cx:pt idx="2840">0.59999999999999998</cx:pt>
          <cx:pt idx="2841">0.59999999999999998</cx:pt>
          <cx:pt idx="2842">0.59999999999999998</cx:pt>
          <cx:pt idx="2843">0.59999999999999998</cx:pt>
          <cx:pt idx="2844">0.59999999999999998</cx:pt>
          <cx:pt idx="2845">0.59999999999999998</cx:pt>
          <cx:pt idx="2846">0.59999999999999998</cx:pt>
          <cx:pt idx="2847">0.59999999999999998</cx:pt>
          <cx:pt idx="2848">0.59999999999999998</cx:pt>
          <cx:pt idx="2849">0.59999999999999998</cx:pt>
          <cx:pt idx="2850">0.59999999999999998</cx:pt>
          <cx:pt idx="2851">0.59999999999999998</cx:pt>
          <cx:pt idx="2852">0.59999999999999998</cx:pt>
          <cx:pt idx="2853">0.59999999999999998</cx:pt>
          <cx:pt idx="2854">0.59999999999999998</cx:pt>
          <cx:pt idx="2855">0.59999999999999998</cx:pt>
          <cx:pt idx="2856">0.59999999999999998</cx:pt>
          <cx:pt idx="2857">0.59999999999999998</cx:pt>
          <cx:pt idx="2858">0.59999999999999998</cx:pt>
          <cx:pt idx="2859">0.59999999999999998</cx:pt>
          <cx:pt idx="2860">0.59999999999999998</cx:pt>
          <cx:pt idx="2861">0.59999999999999998</cx:pt>
          <cx:pt idx="2862">0.59999999999999998</cx:pt>
          <cx:pt idx="2863">0.59999999999999998</cx:pt>
          <cx:pt idx="2864">0.59999999999999998</cx:pt>
          <cx:pt idx="2865">0.59999999999999998</cx:pt>
          <cx:pt idx="2866">0.59999999999999998</cx:pt>
          <cx:pt idx="2867">0.59999999999999998</cx:pt>
          <cx:pt idx="2868">0.59999999999999998</cx:pt>
          <cx:pt idx="2869">0.59999999999999998</cx:pt>
          <cx:pt idx="2870">0.59999999999999998</cx:pt>
          <cx:pt idx="2871">0.59999999999999998</cx:pt>
          <cx:pt idx="2872">0.59999999999999998</cx:pt>
          <cx:pt idx="2873">0.59999999999999998</cx:pt>
          <cx:pt idx="2874">0.59999999999999998</cx:pt>
          <cx:pt idx="2875">0.59999999999999998</cx:pt>
          <cx:pt idx="2876">0.59999999999999998</cx:pt>
          <cx:pt idx="2877">0.59999999999999998</cx:pt>
          <cx:pt idx="2878">0.59999999999999998</cx:pt>
          <cx:pt idx="2879">0.59999999999999998</cx:pt>
          <cx:pt idx="2880">0.59999999999999998</cx:pt>
          <cx:pt idx="2881">0.59999999999999998</cx:pt>
          <cx:pt idx="2882">0.59999999999999998</cx:pt>
          <cx:pt idx="2883">0.59999999999999998</cx:pt>
          <cx:pt idx="2884">0.59999999999999998</cx:pt>
          <cx:pt idx="2885">0.59999999999999998</cx:pt>
          <cx:pt idx="2886">0.59999999999999998</cx:pt>
          <cx:pt idx="2887">0.59999999999999998</cx:pt>
          <cx:pt idx="2888">0.59999999999999998</cx:pt>
          <cx:pt idx="2889">0.59999999999999998</cx:pt>
          <cx:pt idx="2890">0.59999999999999998</cx:pt>
          <cx:pt idx="2891">0.59999999999999998</cx:pt>
          <cx:pt idx="2892">0.59999999999999998</cx:pt>
          <cx:pt idx="2893">0.59999999999999998</cx:pt>
          <cx:pt idx="2894">0.59999999999999998</cx:pt>
          <cx:pt idx="2895">0.59999999999999998</cx:pt>
          <cx:pt idx="2896">0.59999999999999998</cx:pt>
          <cx:pt idx="2897">0.59999999999999998</cx:pt>
          <cx:pt idx="2898">0.59999999999999998</cx:pt>
          <cx:pt idx="2899">0.59999999999999998</cx:pt>
          <cx:pt idx="2900">0.59999999999999998</cx:pt>
          <cx:pt idx="2901">0.59999999999999998</cx:pt>
          <cx:pt idx="2902">0.59999999999999998</cx:pt>
          <cx:pt idx="2903">0.59999999999999998</cx:pt>
          <cx:pt idx="2904">0.59999999999999998</cx:pt>
          <cx:pt idx="2905">0.59999999999999998</cx:pt>
          <cx:pt idx="2906">0.59999999999999998</cx:pt>
          <cx:pt idx="2907">0.59999999999999998</cx:pt>
          <cx:pt idx="2908">0.59999999999999998</cx:pt>
          <cx:pt idx="2909">0.59999999999999998</cx:pt>
          <cx:pt idx="2910">0.59999999999999998</cx:pt>
          <cx:pt idx="2911">0.59999999999999998</cx:pt>
          <cx:pt idx="2912">0.59999999999999998</cx:pt>
          <cx:pt idx="2913">0.59999999999999998</cx:pt>
          <cx:pt idx="2914">0.59999999999999998</cx:pt>
          <cx:pt idx="2915">0.59999999999999998</cx:pt>
          <cx:pt idx="2916">0.59999999999999998</cx:pt>
          <cx:pt idx="2917">0.59999999999999998</cx:pt>
          <cx:pt idx="2918">0.59999999999999998</cx:pt>
          <cx:pt idx="2919">0.59999999999999998</cx:pt>
          <cx:pt idx="2920">0.59999999999999998</cx:pt>
          <cx:pt idx="2921">0.59999999999999998</cx:pt>
          <cx:pt idx="2922">0.59999999999999998</cx:pt>
          <cx:pt idx="2923">0.59999999999999998</cx:pt>
          <cx:pt idx="2924">0.59999999999999998</cx:pt>
          <cx:pt idx="2925">0.59999999999999998</cx:pt>
          <cx:pt idx="2926">0.59999999999999998</cx:pt>
          <cx:pt idx="2927">0.59999999999999998</cx:pt>
          <cx:pt idx="2928">0.59999999999999998</cx:pt>
          <cx:pt idx="2929">0.59999999999999998</cx:pt>
          <cx:pt idx="2930">0.59999999999999998</cx:pt>
          <cx:pt idx="2931">0.59999999999999998</cx:pt>
          <cx:pt idx="2932">0.59999999999999998</cx:pt>
          <cx:pt idx="2933">0.59999999999999998</cx:pt>
          <cx:pt idx="2934">0.59999999999999998</cx:pt>
          <cx:pt idx="2935">0.59999999999999998</cx:pt>
          <cx:pt idx="2936">0.59999999999999998</cx:pt>
          <cx:pt idx="2937">0.59999999999999998</cx:pt>
          <cx:pt idx="2938">0.59999999999999998</cx:pt>
          <cx:pt idx="2939">0.59999999999999998</cx:pt>
          <cx:pt idx="2940">0.59999999999999998</cx:pt>
          <cx:pt idx="2941">0.59999999999999998</cx:pt>
          <cx:pt idx="2942">0.59999999999999998</cx:pt>
          <cx:pt idx="2943">0.59999999999999998</cx:pt>
          <cx:pt idx="2944">0.59999999999999998</cx:pt>
          <cx:pt idx="2945">0.59999999999999998</cx:pt>
          <cx:pt idx="2946">0.59999999999999998</cx:pt>
          <cx:pt idx="2947">0.59999999999999998</cx:pt>
          <cx:pt idx="2948">0.59999999999999998</cx:pt>
          <cx:pt idx="2949">0.59999999999999998</cx:pt>
          <cx:pt idx="2950">0.59999999999999998</cx:pt>
          <cx:pt idx="2951">0.59999999999999998</cx:pt>
          <cx:pt idx="2952">0.59999999999999998</cx:pt>
          <cx:pt idx="2953">0.59999999999999998</cx:pt>
          <cx:pt idx="2954">0.59999999999999998</cx:pt>
          <cx:pt idx="2955">0.59999999999999998</cx:pt>
          <cx:pt idx="2956">0.59999999999999998</cx:pt>
          <cx:pt idx="2957">0.59999999999999998</cx:pt>
          <cx:pt idx="2958">0.59999999999999998</cx:pt>
          <cx:pt idx="2959">0.59999999999999998</cx:pt>
          <cx:pt idx="2960">0.59999999999999998</cx:pt>
          <cx:pt idx="2961">0.59999999999999998</cx:pt>
          <cx:pt idx="2962">0.59999999999999998</cx:pt>
          <cx:pt idx="2963">0.59999999999999998</cx:pt>
          <cx:pt idx="2964">0.59999999999999998</cx:pt>
          <cx:pt idx="2965">0.59999999999999998</cx:pt>
          <cx:pt idx="2966">0.59999999999999998</cx:pt>
          <cx:pt idx="2967">0.59999999999999998</cx:pt>
          <cx:pt idx="2968">0.59999999999999998</cx:pt>
          <cx:pt idx="2969">0.59999999999999998</cx:pt>
          <cx:pt idx="2970">0.59999999999999998</cx:pt>
          <cx:pt idx="2971">0.59999999999999998</cx:pt>
          <cx:pt idx="2972">0.59999999999999998</cx:pt>
          <cx:pt idx="2973">0.59999999999999998</cx:pt>
          <cx:pt idx="2974">0.59999999999999998</cx:pt>
          <cx:pt idx="2975">0.59999999999999998</cx:pt>
          <cx:pt idx="2976">0.59999999999999998</cx:pt>
          <cx:pt idx="2977">0.59999999999999998</cx:pt>
          <cx:pt idx="2978">0.59999999999999998</cx:pt>
          <cx:pt idx="2979">0.59999999999999998</cx:pt>
          <cx:pt idx="2980">0.59999999999999998</cx:pt>
          <cx:pt idx="2981">0.59999999999999998</cx:pt>
          <cx:pt idx="2982">0.59999999999999998</cx:pt>
          <cx:pt idx="2983">0.59999999999999998</cx:pt>
          <cx:pt idx="2984">0.59999999999999998</cx:pt>
          <cx:pt idx="2985">0.59999999999999998</cx:pt>
          <cx:pt idx="2986">0.59999999999999998</cx:pt>
          <cx:pt idx="2987">0.59999999999999998</cx:pt>
          <cx:pt idx="2988">0.59999999999999998</cx:pt>
          <cx:pt idx="2989">0.59999999999999998</cx:pt>
          <cx:pt idx="2990">0.59999999999999998</cx:pt>
          <cx:pt idx="2991">0.59999999999999998</cx:pt>
          <cx:pt idx="2992">0.59999999999999998</cx:pt>
          <cx:pt idx="2993">0.59999999999999998</cx:pt>
          <cx:pt idx="2994">0.59999999999999998</cx:pt>
          <cx:pt idx="2995">0.59999999999999998</cx:pt>
          <cx:pt idx="2996">0.59999999999999998</cx:pt>
          <cx:pt idx="2997">0.59999999999999998</cx:pt>
          <cx:pt idx="2998">0.59999999999999998</cx:pt>
          <cx:pt idx="2999">0.59999999999999998</cx:pt>
          <cx:pt idx="3000">0.59999999999999998</cx:pt>
          <cx:pt idx="3001">0.59999999999999998</cx:pt>
          <cx:pt idx="3002">0.59999999999999998</cx:pt>
          <cx:pt idx="3003">0.59999999999999998</cx:pt>
          <cx:pt idx="3004">0.59999999999999998</cx:pt>
          <cx:pt idx="3005">0.59999999999999998</cx:pt>
          <cx:pt idx="3006">0.59999999999999998</cx:pt>
          <cx:pt idx="3007">0.59999999999999998</cx:pt>
          <cx:pt idx="3008">0.59999999999999998</cx:pt>
          <cx:pt idx="3009">0.59999999999999998</cx:pt>
          <cx:pt idx="3010">0.59999999999999998</cx:pt>
          <cx:pt idx="3011">0.59999999999999998</cx:pt>
          <cx:pt idx="3012">0.59999999999999998</cx:pt>
          <cx:pt idx="3013">0.59999999999999998</cx:pt>
          <cx:pt idx="3014">0.59999999999999998</cx:pt>
          <cx:pt idx="3015">0.59999999999999998</cx:pt>
          <cx:pt idx="3016">0.59999999999999998</cx:pt>
          <cx:pt idx="3017">0.59999999999999998</cx:pt>
          <cx:pt idx="3018">0.59999999999999998</cx:pt>
          <cx:pt idx="3019">0.59999999999999998</cx:pt>
          <cx:pt idx="3020">0.59999999999999998</cx:pt>
          <cx:pt idx="3021">0.59999999999999998</cx:pt>
          <cx:pt idx="3022">0.59999999999999998</cx:pt>
          <cx:pt idx="3023">0.59999999999999998</cx:pt>
          <cx:pt idx="3024">0.59999999999999998</cx:pt>
          <cx:pt idx="3025">0.59999999999999998</cx:pt>
          <cx:pt idx="3026">0.59999999999999998</cx:pt>
          <cx:pt idx="3027">0.59999999999999998</cx:pt>
          <cx:pt idx="3028">0.59999999999999998</cx:pt>
          <cx:pt idx="3029">0.59999999999999998</cx:pt>
          <cx:pt idx="3030">0.59999999999999998</cx:pt>
          <cx:pt idx="3031">0.59999999999999998</cx:pt>
          <cx:pt idx="3032">0.59999999999999998</cx:pt>
          <cx:pt idx="3033">0.59999999999999998</cx:pt>
          <cx:pt idx="3034">0.59999999999999998</cx:pt>
          <cx:pt idx="3035">0.59999999999999998</cx:pt>
          <cx:pt idx="3036">0.59999999999999998</cx:pt>
          <cx:pt idx="3037">0.59999999999999998</cx:pt>
          <cx:pt idx="3038">0.59999999999999998</cx:pt>
          <cx:pt idx="3039">0.59999999999999998</cx:pt>
          <cx:pt idx="3040">0.59999999999999998</cx:pt>
          <cx:pt idx="3041">0.59999999999999998</cx:pt>
          <cx:pt idx="3042">0.59999999999999998</cx:pt>
          <cx:pt idx="3043">0.59999999999999998</cx:pt>
          <cx:pt idx="3044">0.59999999999999998</cx:pt>
          <cx:pt idx="3045">0.59999999999999998</cx:pt>
          <cx:pt idx="3046">0.59999999999999998</cx:pt>
          <cx:pt idx="3047">0.59999999999999998</cx:pt>
          <cx:pt idx="3048">0.59999999999999998</cx:pt>
          <cx:pt idx="3049">0.59999999999999998</cx:pt>
          <cx:pt idx="3050">0.59999999999999998</cx:pt>
          <cx:pt idx="3051">0.59999999999999998</cx:pt>
          <cx:pt idx="3052">0.59999999999999998</cx:pt>
          <cx:pt idx="3053">0.59999999999999998</cx:pt>
          <cx:pt idx="3054">0.59999999999999998</cx:pt>
          <cx:pt idx="3055">0.59999999999999998</cx:pt>
          <cx:pt idx="3056">0.59999999999999998</cx:pt>
          <cx:pt idx="3057">0.59999999999999998</cx:pt>
          <cx:pt idx="3058">0.59999999999999998</cx:pt>
          <cx:pt idx="3059">0.59999999999999998</cx:pt>
          <cx:pt idx="3060">0.59999999999999998</cx:pt>
          <cx:pt idx="3061">0.59999999999999998</cx:pt>
          <cx:pt idx="3062">0.59999999999999998</cx:pt>
          <cx:pt idx="3063">0.59999999999999998</cx:pt>
          <cx:pt idx="3064">0.59999999999999998</cx:pt>
          <cx:pt idx="3065">0.59999999999999998</cx:pt>
          <cx:pt idx="3066">0.59999999999999998</cx:pt>
          <cx:pt idx="3067">0.59999999999999998</cx:pt>
          <cx:pt idx="3068">0.59999999999999998</cx:pt>
          <cx:pt idx="3069">0.59999999999999998</cx:pt>
          <cx:pt idx="3070">0.59999999999999998</cx:pt>
          <cx:pt idx="3071">0.59999999999999998</cx:pt>
          <cx:pt idx="3072">0.59999999999999998</cx:pt>
          <cx:pt idx="3073">0.59999999999999998</cx:pt>
          <cx:pt idx="3074">0.59999999999999998</cx:pt>
          <cx:pt idx="3075">0.59999999999999998</cx:pt>
          <cx:pt idx="3076">0.59999999999999998</cx:pt>
          <cx:pt idx="3077">0.59999999999999998</cx:pt>
          <cx:pt idx="3078">0.59999999999999998</cx:pt>
          <cx:pt idx="3079">0.59999999999999998</cx:pt>
          <cx:pt idx="3080">0.59999999999999998</cx:pt>
          <cx:pt idx="3081">0.59999999999999998</cx:pt>
          <cx:pt idx="3082">0.59999999999999998</cx:pt>
          <cx:pt idx="3083">0.59999999999999998</cx:pt>
          <cx:pt idx="3084">0.59999999999999998</cx:pt>
          <cx:pt idx="3085">0.59999999999999998</cx:pt>
          <cx:pt idx="3086">0.59999999999999998</cx:pt>
          <cx:pt idx="3087">0.59999999999999998</cx:pt>
          <cx:pt idx="3088">0.58330000000000004</cx:pt>
          <cx:pt idx="3089">0.57140000000000002</cx:pt>
          <cx:pt idx="3090">0.57140000000000002</cx:pt>
          <cx:pt idx="3091">0.57140000000000002</cx:pt>
          <cx:pt idx="3092">0.57140000000000002</cx:pt>
          <cx:pt idx="3093">0.57140000000000002</cx:pt>
          <cx:pt idx="3094">0.57140000000000002</cx:pt>
          <cx:pt idx="3095">0.57140000000000002</cx:pt>
          <cx:pt idx="3096">0.57140000000000002</cx:pt>
          <cx:pt idx="3097">0.57140000000000002</cx:pt>
          <cx:pt idx="3098">0.57140000000000002</cx:pt>
          <cx:pt idx="3099">0.57140000000000002</cx:pt>
          <cx:pt idx="3100">0.57140000000000002</cx:pt>
          <cx:pt idx="3101">0.57140000000000002</cx:pt>
          <cx:pt idx="3102">0.57140000000000002</cx:pt>
          <cx:pt idx="3103">0.57140000000000002</cx:pt>
          <cx:pt idx="3104">0.57140000000000002</cx:pt>
          <cx:pt idx="3105">0.57140000000000002</cx:pt>
          <cx:pt idx="3106">0.57140000000000002</cx:pt>
          <cx:pt idx="3107">0.57140000000000002</cx:pt>
          <cx:pt idx="3108">0.57140000000000002</cx:pt>
          <cx:pt idx="3109">0.57140000000000002</cx:pt>
          <cx:pt idx="3110">0.57140000000000002</cx:pt>
          <cx:pt idx="3111">0.57140000000000002</cx:pt>
          <cx:pt idx="3112">0.57140000000000002</cx:pt>
          <cx:pt idx="3113">0.57140000000000002</cx:pt>
          <cx:pt idx="3114">0.57140000000000002</cx:pt>
          <cx:pt idx="3115">0.57140000000000002</cx:pt>
          <cx:pt idx="3116">0.57140000000000002</cx:pt>
          <cx:pt idx="3117">0.57140000000000002</cx:pt>
          <cx:pt idx="3118">0.57140000000000002</cx:pt>
          <cx:pt idx="3119">0.57140000000000002</cx:pt>
          <cx:pt idx="3120">0.57140000000000002</cx:pt>
          <cx:pt idx="3121">0.57140000000000002</cx:pt>
          <cx:pt idx="3122">0.57140000000000002</cx:pt>
          <cx:pt idx="3123">0.57140000000000002</cx:pt>
          <cx:pt idx="3124">0.57140000000000002</cx:pt>
          <cx:pt idx="3125">0.57140000000000002</cx:pt>
          <cx:pt idx="3126">0.57140000000000002</cx:pt>
          <cx:pt idx="3127">0.57140000000000002</cx:pt>
          <cx:pt idx="3128">0.57140000000000002</cx:pt>
          <cx:pt idx="3129">0.57140000000000002</cx:pt>
          <cx:pt idx="3130">0.57140000000000002</cx:pt>
          <cx:pt idx="3131">0.57140000000000002</cx:pt>
          <cx:pt idx="3132">0.57140000000000002</cx:pt>
          <cx:pt idx="3133">0.57140000000000002</cx:pt>
          <cx:pt idx="3134">0.57140000000000002</cx:pt>
          <cx:pt idx="3135">0.57140000000000002</cx:pt>
          <cx:pt idx="3136">0.57140000000000002</cx:pt>
          <cx:pt idx="3137">0.57140000000000002</cx:pt>
          <cx:pt idx="3138">0.57140000000000002</cx:pt>
          <cx:pt idx="3139">0.57140000000000002</cx:pt>
          <cx:pt idx="3140">0.57140000000000002</cx:pt>
          <cx:pt idx="3141">0.57140000000000002</cx:pt>
          <cx:pt idx="3142">0.57140000000000002</cx:pt>
          <cx:pt idx="3143">0.57140000000000002</cx:pt>
          <cx:pt idx="3144">0.57140000000000002</cx:pt>
          <cx:pt idx="3145">0.57140000000000002</cx:pt>
          <cx:pt idx="3146">0.57140000000000002</cx:pt>
          <cx:pt idx="3147">0.57140000000000002</cx:pt>
          <cx:pt idx="3148">0.57140000000000002</cx:pt>
          <cx:pt idx="3149">0.57140000000000002</cx:pt>
          <cx:pt idx="3150">0.57140000000000002</cx:pt>
          <cx:pt idx="3151">0.57140000000000002</cx:pt>
          <cx:pt idx="3152">0.57140000000000002</cx:pt>
          <cx:pt idx="3153">0.57140000000000002</cx:pt>
          <cx:pt idx="3154">0.57140000000000002</cx:pt>
          <cx:pt idx="3155">0.57140000000000002</cx:pt>
          <cx:pt idx="3156">0.57140000000000002</cx:pt>
          <cx:pt idx="3157">0.57140000000000002</cx:pt>
          <cx:pt idx="3158">0.57140000000000002</cx:pt>
          <cx:pt idx="3159">0.57140000000000002</cx:pt>
          <cx:pt idx="3160">0.57140000000000002</cx:pt>
          <cx:pt idx="3161">0.57140000000000002</cx:pt>
          <cx:pt idx="3162">0.57140000000000002</cx:pt>
          <cx:pt idx="3163">0.57140000000000002</cx:pt>
          <cx:pt idx="3164">0.57140000000000002</cx:pt>
          <cx:pt idx="3165">0.57140000000000002</cx:pt>
          <cx:pt idx="3166">0.57140000000000002</cx:pt>
          <cx:pt idx="3167">0.57140000000000002</cx:pt>
          <cx:pt idx="3168">0.57140000000000002</cx:pt>
          <cx:pt idx="3169">0.57140000000000002</cx:pt>
          <cx:pt idx="3170">0.57140000000000002</cx:pt>
          <cx:pt idx="3171">0.57140000000000002</cx:pt>
          <cx:pt idx="3172">0.57140000000000002</cx:pt>
          <cx:pt idx="3173">0.57140000000000002</cx:pt>
          <cx:pt idx="3174">0.57140000000000002</cx:pt>
          <cx:pt idx="3175">0.57140000000000002</cx:pt>
          <cx:pt idx="3176">0.57140000000000002</cx:pt>
          <cx:pt idx="3177">0.57140000000000002</cx:pt>
          <cx:pt idx="3178">0.57140000000000002</cx:pt>
          <cx:pt idx="3179">0.57140000000000002</cx:pt>
          <cx:pt idx="3180">0.57140000000000002</cx:pt>
          <cx:pt idx="3181">0.57140000000000002</cx:pt>
          <cx:pt idx="3182">0.57140000000000002</cx:pt>
          <cx:pt idx="3183">0.57140000000000002</cx:pt>
          <cx:pt idx="3184">0.57140000000000002</cx:pt>
          <cx:pt idx="3185">0.57140000000000002</cx:pt>
          <cx:pt idx="3186">0.57140000000000002</cx:pt>
          <cx:pt idx="3187">0.57140000000000002</cx:pt>
          <cx:pt idx="3188">0.57140000000000002</cx:pt>
          <cx:pt idx="3189">0.57140000000000002</cx:pt>
          <cx:pt idx="3190">0.57140000000000002</cx:pt>
          <cx:pt idx="3191">0.57140000000000002</cx:pt>
          <cx:pt idx="3192">0.57140000000000002</cx:pt>
          <cx:pt idx="3193">0.57140000000000002</cx:pt>
          <cx:pt idx="3194">0.57140000000000002</cx:pt>
          <cx:pt idx="3195">0.57140000000000002</cx:pt>
          <cx:pt idx="3196">0.57140000000000002</cx:pt>
          <cx:pt idx="3197">0.57140000000000002</cx:pt>
          <cx:pt idx="3198">0.57140000000000002</cx:pt>
          <cx:pt idx="3199">0.57140000000000002</cx:pt>
          <cx:pt idx="3200">0.57140000000000002</cx:pt>
          <cx:pt idx="3201">0.57140000000000002</cx:pt>
          <cx:pt idx="3202">0.57140000000000002</cx:pt>
          <cx:pt idx="3203">0.57140000000000002</cx:pt>
          <cx:pt idx="3204">0.57140000000000002</cx:pt>
          <cx:pt idx="3205">0.57140000000000002</cx:pt>
          <cx:pt idx="3206">0.57140000000000002</cx:pt>
          <cx:pt idx="3207">0.57140000000000002</cx:pt>
          <cx:pt idx="3208">0.57140000000000002</cx:pt>
          <cx:pt idx="3209">0.57140000000000002</cx:pt>
          <cx:pt idx="3210">0.57140000000000002</cx:pt>
          <cx:pt idx="3211">0.57140000000000002</cx:pt>
          <cx:pt idx="3212">0.57140000000000002</cx:pt>
          <cx:pt idx="3213">0.57140000000000002</cx:pt>
          <cx:pt idx="3214">0.57140000000000002</cx:pt>
          <cx:pt idx="3215">0.57140000000000002</cx:pt>
          <cx:pt idx="3216">0.57140000000000002</cx:pt>
          <cx:pt idx="3217">0.57140000000000002</cx:pt>
          <cx:pt idx="3218">0.57140000000000002</cx:pt>
          <cx:pt idx="3219">0.57140000000000002</cx:pt>
          <cx:pt idx="3220">0.57140000000000002</cx:pt>
          <cx:pt idx="3221">0.57140000000000002</cx:pt>
          <cx:pt idx="3222">0.57140000000000002</cx:pt>
          <cx:pt idx="3223">0.57140000000000002</cx:pt>
          <cx:pt idx="3224">0.57140000000000002</cx:pt>
          <cx:pt idx="3225">0.57140000000000002</cx:pt>
          <cx:pt idx="3226">0.57140000000000002</cx:pt>
          <cx:pt idx="3227">0.57140000000000002</cx:pt>
          <cx:pt idx="3228">0.57140000000000002</cx:pt>
          <cx:pt idx="3229">0.57140000000000002</cx:pt>
          <cx:pt idx="3230">0.57140000000000002</cx:pt>
          <cx:pt idx="3231">0.57140000000000002</cx:pt>
          <cx:pt idx="3232">0.57140000000000002</cx:pt>
          <cx:pt idx="3233">0.57140000000000002</cx:pt>
          <cx:pt idx="3234">0.57140000000000002</cx:pt>
          <cx:pt idx="3235">0.57140000000000002</cx:pt>
          <cx:pt idx="3236">0.57140000000000002</cx:pt>
          <cx:pt idx="3237">0.57140000000000002</cx:pt>
          <cx:pt idx="3238">0.57140000000000002</cx:pt>
          <cx:pt idx="3239">0.57140000000000002</cx:pt>
          <cx:pt idx="3240">0.57140000000000002</cx:pt>
          <cx:pt idx="3241">0.57140000000000002</cx:pt>
          <cx:pt idx="3242">0.57140000000000002</cx:pt>
          <cx:pt idx="3243">0.57140000000000002</cx:pt>
          <cx:pt idx="3244">0.57140000000000002</cx:pt>
          <cx:pt idx="3245">0.57140000000000002</cx:pt>
          <cx:pt idx="3246">0.57140000000000002</cx:pt>
          <cx:pt idx="3247">0.57140000000000002</cx:pt>
          <cx:pt idx="3248">0.57140000000000002</cx:pt>
          <cx:pt idx="3249">0.57140000000000002</cx:pt>
          <cx:pt idx="3250">0.57140000000000002</cx:pt>
          <cx:pt idx="3251">0.57140000000000002</cx:pt>
          <cx:pt idx="3252">0.57140000000000002</cx:pt>
          <cx:pt idx="3253">0.57140000000000002</cx:pt>
          <cx:pt idx="3254">0.57140000000000002</cx:pt>
          <cx:pt idx="3255">0.57140000000000002</cx:pt>
          <cx:pt idx="3256">0.57140000000000002</cx:pt>
          <cx:pt idx="3257">0.57140000000000002</cx:pt>
          <cx:pt idx="3258">0.57140000000000002</cx:pt>
          <cx:pt idx="3259">0.57140000000000002</cx:pt>
          <cx:pt idx="3260">0.57140000000000002</cx:pt>
          <cx:pt idx="3261">0.57140000000000002</cx:pt>
          <cx:pt idx="3262">0.57140000000000002</cx:pt>
          <cx:pt idx="3263">0.57140000000000002</cx:pt>
          <cx:pt idx="3264">0.57140000000000002</cx:pt>
          <cx:pt idx="3265">0.57140000000000002</cx:pt>
          <cx:pt idx="3266">0.57140000000000002</cx:pt>
          <cx:pt idx="3267">0.57140000000000002</cx:pt>
          <cx:pt idx="3268">0.57140000000000002</cx:pt>
          <cx:pt idx="3269">0.57140000000000002</cx:pt>
          <cx:pt idx="3270">0.57140000000000002</cx:pt>
          <cx:pt idx="3271">0.57140000000000002</cx:pt>
          <cx:pt idx="3272">0.57140000000000002</cx:pt>
          <cx:pt idx="3273">0.57140000000000002</cx:pt>
          <cx:pt idx="3274">0.57140000000000002</cx:pt>
          <cx:pt idx="3275">0.57140000000000002</cx:pt>
          <cx:pt idx="3276">0.57140000000000002</cx:pt>
          <cx:pt idx="3277">0.57140000000000002</cx:pt>
          <cx:pt idx="3278">0.57140000000000002</cx:pt>
          <cx:pt idx="3279">0.57140000000000002</cx:pt>
          <cx:pt idx="3280">0.57140000000000002</cx:pt>
          <cx:pt idx="3281">0.57140000000000002</cx:pt>
          <cx:pt idx="3282">0.57140000000000002</cx:pt>
          <cx:pt idx="3283">0.57140000000000002</cx:pt>
          <cx:pt idx="3284">0.57140000000000002</cx:pt>
          <cx:pt idx="3285">0.57140000000000002</cx:pt>
          <cx:pt idx="3286">0.57140000000000002</cx:pt>
          <cx:pt idx="3287">0.57140000000000002</cx:pt>
          <cx:pt idx="3288">0.57140000000000002</cx:pt>
          <cx:pt idx="3289">0.57140000000000002</cx:pt>
          <cx:pt idx="3290">0.57140000000000002</cx:pt>
          <cx:pt idx="3291">0.57140000000000002</cx:pt>
          <cx:pt idx="3292">0.57140000000000002</cx:pt>
          <cx:pt idx="3293">0.57140000000000002</cx:pt>
          <cx:pt idx="3294">0.57140000000000002</cx:pt>
          <cx:pt idx="3295">0.57140000000000002</cx:pt>
          <cx:pt idx="3296">0.57140000000000002</cx:pt>
          <cx:pt idx="3297">0.57140000000000002</cx:pt>
          <cx:pt idx="3298">0.57140000000000002</cx:pt>
          <cx:pt idx="3299">0.57140000000000002</cx:pt>
          <cx:pt idx="3300">0.57140000000000002</cx:pt>
          <cx:pt idx="3301">0.57140000000000002</cx:pt>
          <cx:pt idx="3302">0.57140000000000002</cx:pt>
          <cx:pt idx="3303">0.57140000000000002</cx:pt>
          <cx:pt idx="3304">0.57140000000000002</cx:pt>
          <cx:pt idx="3305">0.57140000000000002</cx:pt>
          <cx:pt idx="3306">0.57140000000000002</cx:pt>
          <cx:pt idx="3307">0.57140000000000002</cx:pt>
          <cx:pt idx="3308">0.57140000000000002</cx:pt>
          <cx:pt idx="3309">0.57140000000000002</cx:pt>
          <cx:pt idx="3310">0.57140000000000002</cx:pt>
          <cx:pt idx="3311">0.57140000000000002</cx:pt>
          <cx:pt idx="3312">0.57140000000000002</cx:pt>
          <cx:pt idx="3313">0.57140000000000002</cx:pt>
          <cx:pt idx="3314">0.57140000000000002</cx:pt>
          <cx:pt idx="3315">0.57140000000000002</cx:pt>
          <cx:pt idx="3316">0.57140000000000002</cx:pt>
          <cx:pt idx="3317">0.57140000000000002</cx:pt>
          <cx:pt idx="3318">0.57140000000000002</cx:pt>
          <cx:pt idx="3319">0.57140000000000002</cx:pt>
          <cx:pt idx="3320">0.57140000000000002</cx:pt>
          <cx:pt idx="3321">0.57140000000000002</cx:pt>
          <cx:pt idx="3322">0.57140000000000002</cx:pt>
          <cx:pt idx="3323">0.57140000000000002</cx:pt>
          <cx:pt idx="3324">0.57140000000000002</cx:pt>
          <cx:pt idx="3325">0.57140000000000002</cx:pt>
          <cx:pt idx="3326">0.57140000000000002</cx:pt>
          <cx:pt idx="3327">0.57140000000000002</cx:pt>
          <cx:pt idx="3328">0.57140000000000002</cx:pt>
          <cx:pt idx="3329">0.57140000000000002</cx:pt>
          <cx:pt idx="3330">0.57140000000000002</cx:pt>
          <cx:pt idx="3331">0.57140000000000002</cx:pt>
          <cx:pt idx="3332">0.57140000000000002</cx:pt>
          <cx:pt idx="3333">0.57140000000000002</cx:pt>
          <cx:pt idx="3334">0.57140000000000002</cx:pt>
          <cx:pt idx="3335">0.57140000000000002</cx:pt>
          <cx:pt idx="3336">0.57140000000000002</cx:pt>
          <cx:pt idx="3337">0.57140000000000002</cx:pt>
          <cx:pt idx="3338">0.57140000000000002</cx:pt>
          <cx:pt idx="3339">0.57140000000000002</cx:pt>
          <cx:pt idx="3340">0.57140000000000002</cx:pt>
          <cx:pt idx="3341">0.57140000000000002</cx:pt>
          <cx:pt idx="3342">0.57140000000000002</cx:pt>
          <cx:pt idx="3343">0.57140000000000002</cx:pt>
          <cx:pt idx="3344">0.57140000000000002</cx:pt>
          <cx:pt idx="3345">0.57140000000000002</cx:pt>
          <cx:pt idx="3346">0.57140000000000002</cx:pt>
          <cx:pt idx="3347">0.57140000000000002</cx:pt>
          <cx:pt idx="3348">0.57140000000000002</cx:pt>
          <cx:pt idx="3349">0.57140000000000002</cx:pt>
          <cx:pt idx="3350">0.57140000000000002</cx:pt>
          <cx:pt idx="3351">0.57140000000000002</cx:pt>
          <cx:pt idx="3352">0.55559999999999998</cx:pt>
          <cx:pt idx="3353">0.55559999999999998</cx:pt>
          <cx:pt idx="3354">0.55559999999999998</cx:pt>
          <cx:pt idx="3355">0.55559999999999998</cx:pt>
          <cx:pt idx="3356">0.55559999999999998</cx:pt>
          <cx:pt idx="3357">0.55559999999999998</cx:pt>
          <cx:pt idx="3358">0.55559999999999998</cx:pt>
          <cx:pt idx="3359">0.55559999999999998</cx:pt>
          <cx:pt idx="3360">0.55559999999999998</cx:pt>
          <cx:pt idx="3361">0.55559999999999998</cx:pt>
          <cx:pt idx="3362">0.55559999999999998</cx:pt>
          <cx:pt idx="3363">0.55559999999999998</cx:pt>
          <cx:pt idx="3364">0.55559999999999998</cx:pt>
          <cx:pt idx="3365">0.55559999999999998</cx:pt>
          <cx:pt idx="3366">0.55559999999999998</cx:pt>
          <cx:pt idx="3367">0.55559999999999998</cx:pt>
          <cx:pt idx="3368">0.55559999999999998</cx:pt>
          <cx:pt idx="3369">0.55559999999999998</cx:pt>
          <cx:pt idx="3370">0.55559999999999998</cx:pt>
          <cx:pt idx="3371">0.55559999999999998</cx:pt>
          <cx:pt idx="3372">0.55559999999999998</cx:pt>
          <cx:pt idx="3373">0.55559999999999998</cx:pt>
          <cx:pt idx="3374">0.55559999999999998</cx:pt>
          <cx:pt idx="3375">0.55559999999999998</cx:pt>
          <cx:pt idx="3376">0.55559999999999998</cx:pt>
          <cx:pt idx="3377">0.55559999999999998</cx:pt>
          <cx:pt idx="3378">0.55559999999999998</cx:pt>
          <cx:pt idx="3379">0.55559999999999998</cx:pt>
          <cx:pt idx="3380">0.55559999999999998</cx:pt>
          <cx:pt idx="3381">0.55559999999999998</cx:pt>
          <cx:pt idx="3382">0.55559999999999998</cx:pt>
          <cx:pt idx="3383">0.55559999999999998</cx:pt>
          <cx:pt idx="3384">0.55559999999999998</cx:pt>
          <cx:pt idx="3385">0.55559999999999998</cx:pt>
          <cx:pt idx="3386">0.55559999999999998</cx:pt>
          <cx:pt idx="3387">0.55559999999999998</cx:pt>
          <cx:pt idx="3388">0.55559999999999998</cx:pt>
          <cx:pt idx="3389">0.55559999999999998</cx:pt>
          <cx:pt idx="3390">0.55559999999999998</cx:pt>
          <cx:pt idx="3391">0.55559999999999998</cx:pt>
          <cx:pt idx="3392">0.55559999999999998</cx:pt>
          <cx:pt idx="3393">0.55559999999999998</cx:pt>
          <cx:pt idx="3394">0.55559999999999998</cx:pt>
          <cx:pt idx="3395">0.55559999999999998</cx:pt>
          <cx:pt idx="3396">0.55559999999999998</cx:pt>
          <cx:pt idx="3397">0.55559999999999998</cx:pt>
          <cx:pt idx="3398">0.55559999999999998</cx:pt>
          <cx:pt idx="3399">0.55559999999999998</cx:pt>
          <cx:pt idx="3400">0.55559999999999998</cx:pt>
          <cx:pt idx="3401">0.55559999999999998</cx:pt>
          <cx:pt idx="3402">0.55559999999999998</cx:pt>
          <cx:pt idx="3403">0.55559999999999998</cx:pt>
          <cx:pt idx="3404">0.55559999999999998</cx:pt>
          <cx:pt idx="3405">0.55559999999999998</cx:pt>
          <cx:pt idx="3406">0.55559999999999998</cx:pt>
          <cx:pt idx="3407">0.55559999999999998</cx:pt>
          <cx:pt idx="3408">0.55559999999999998</cx:pt>
          <cx:pt idx="3409">0.55559999999999998</cx:pt>
          <cx:pt idx="3410">0.55559999999999998</cx:pt>
          <cx:pt idx="3411">0.55559999999999998</cx:pt>
          <cx:pt idx="3412">0.55559999999999998</cx:pt>
          <cx:pt idx="3413">0.55559999999999998</cx:pt>
          <cx:pt idx="3414">0.55559999999999998</cx:pt>
          <cx:pt idx="3415">0.55559999999999998</cx:pt>
          <cx:pt idx="3416">0.55559999999999998</cx:pt>
          <cx:pt idx="3417">0.55559999999999998</cx:pt>
          <cx:pt idx="3418">0.55559999999999998</cx:pt>
          <cx:pt idx="3419">0.55559999999999998</cx:pt>
          <cx:pt idx="3420">0.55559999999999998</cx:pt>
          <cx:pt idx="3421">0.55559999999999998</cx:pt>
          <cx:pt idx="3422">0.55559999999999998</cx:pt>
          <cx:pt idx="3423">0.55559999999999998</cx:pt>
          <cx:pt idx="3424">0.55559999999999998</cx:pt>
          <cx:pt idx="3425">0.55559999999999998</cx:pt>
          <cx:pt idx="3426">0.55559999999999998</cx:pt>
          <cx:pt idx="3427">0.55559999999999998</cx:pt>
          <cx:pt idx="3428">0.55559999999999998</cx:pt>
          <cx:pt idx="3429">0.55559999999999998</cx:pt>
          <cx:pt idx="3430">0.55559999999999998</cx:pt>
          <cx:pt idx="3431">0.55559999999999998</cx:pt>
          <cx:pt idx="3432">0.55559999999999998</cx:pt>
          <cx:pt idx="3433">0.55559999999999998</cx:pt>
          <cx:pt idx="3434">0.55559999999999998</cx:pt>
          <cx:pt idx="3435">0.55559999999999998</cx:pt>
          <cx:pt idx="3436">0.55559999999999998</cx:pt>
          <cx:pt idx="3437">0.54549999999999998</cx:pt>
          <cx:pt idx="3438">0.54549999999999998</cx:pt>
          <cx:pt idx="3439">0.54549999999999998</cx:pt>
          <cx:pt idx="3440">0.54549999999999998</cx:pt>
          <cx:pt idx="3441">0.54549999999999998</cx:pt>
          <cx:pt idx="3442">0.54549999999999998</cx:pt>
          <cx:pt idx="3443">0.54549999999999998</cx:pt>
          <cx:pt idx="3444">0.54549999999999998</cx:pt>
          <cx:pt idx="3445">0.54549999999999998</cx:pt>
          <cx:pt idx="3446">0.54549999999999998</cx:pt>
          <cx:pt idx="3447">0.54549999999999998</cx:pt>
          <cx:pt idx="3448">0.54549999999999998</cx:pt>
          <cx:pt idx="3449">0.53849999999999998</cx:pt>
          <cx:pt idx="3450">0.5</cx:pt>
          <cx:pt idx="3451">0.5</cx:pt>
          <cx:pt idx="3452">0.5</cx:pt>
          <cx:pt idx="3453">0.5</cx:pt>
          <cx:pt idx="3454">0.5</cx:pt>
          <cx:pt idx="3455">0.5</cx:pt>
          <cx:pt idx="3456">0.5</cx:pt>
          <cx:pt idx="3457">0.5</cx:pt>
          <cx:pt idx="3458">0.5</cx:pt>
          <cx:pt idx="3459">0.5</cx:pt>
          <cx:pt idx="3460">0.5</cx:pt>
          <cx:pt idx="3461">0.5</cx:pt>
          <cx:pt idx="3462">0.5</cx:pt>
          <cx:pt idx="3463">0.5</cx:pt>
          <cx:pt idx="3464">0.5</cx:pt>
          <cx:pt idx="3465">0.5</cx:pt>
          <cx:pt idx="3466">0.5</cx:pt>
          <cx:pt idx="3467">0.5</cx:pt>
          <cx:pt idx="3468">0.5</cx:pt>
          <cx:pt idx="3469">0.5</cx:pt>
          <cx:pt idx="3470">0.5</cx:pt>
          <cx:pt idx="3471">0.5</cx:pt>
          <cx:pt idx="3472">0.5</cx:pt>
          <cx:pt idx="3473">0.5</cx:pt>
          <cx:pt idx="3474">0.5</cx:pt>
          <cx:pt idx="3475">0.5</cx:pt>
          <cx:pt idx="3476">0.5</cx:pt>
          <cx:pt idx="3477">0.5</cx:pt>
          <cx:pt idx="3478">0.5</cx:pt>
          <cx:pt idx="3479">0.5</cx:pt>
          <cx:pt idx="3480">0.5</cx:pt>
          <cx:pt idx="3481">0.5</cx:pt>
          <cx:pt idx="3482">0.5</cx:pt>
          <cx:pt idx="3483">0.5</cx:pt>
          <cx:pt idx="3484">0.5</cx:pt>
          <cx:pt idx="3485">0.5</cx:pt>
          <cx:pt idx="3486">0.5</cx:pt>
          <cx:pt idx="3487">0.5</cx:pt>
          <cx:pt idx="3488">0.5</cx:pt>
          <cx:pt idx="3489">0.5</cx:pt>
          <cx:pt idx="3490">0.5</cx:pt>
          <cx:pt idx="3491">0.5</cx:pt>
          <cx:pt idx="3492">0.5</cx:pt>
          <cx:pt idx="3493">0.5</cx:pt>
          <cx:pt idx="3494">0.5</cx:pt>
          <cx:pt idx="3495">0.5</cx:pt>
          <cx:pt idx="3496">0.5</cx:pt>
          <cx:pt idx="3497">0.5</cx:pt>
          <cx:pt idx="3498">0.5</cx:pt>
          <cx:pt idx="3499">0.5</cx:pt>
          <cx:pt idx="3500">0.5</cx:pt>
          <cx:pt idx="3501">0.5</cx:pt>
          <cx:pt idx="3502">0.5</cx:pt>
          <cx:pt idx="3503">0.5</cx:pt>
          <cx:pt idx="3504">0.5</cx:pt>
          <cx:pt idx="3505">0.5</cx:pt>
          <cx:pt idx="3506">0.5</cx:pt>
          <cx:pt idx="3507">0.5</cx:pt>
          <cx:pt idx="3508">0.5</cx:pt>
          <cx:pt idx="3509">0.5</cx:pt>
          <cx:pt idx="3510">0.5</cx:pt>
          <cx:pt idx="3511">0.5</cx:pt>
          <cx:pt idx="3512">0.5</cx:pt>
          <cx:pt idx="3513">0.5</cx:pt>
          <cx:pt idx="3514">0.5</cx:pt>
          <cx:pt idx="3515">0.5</cx:pt>
          <cx:pt idx="3516">0.5</cx:pt>
          <cx:pt idx="3517">0.5</cx:pt>
          <cx:pt idx="3518">0.5</cx:pt>
          <cx:pt idx="3519">0.5</cx:pt>
          <cx:pt idx="3520">0.5</cx:pt>
          <cx:pt idx="3521">0.5</cx:pt>
          <cx:pt idx="3522">0.5</cx:pt>
          <cx:pt idx="3523">0.5</cx:pt>
          <cx:pt idx="3524">0.5</cx:pt>
          <cx:pt idx="3525">0.5</cx:pt>
          <cx:pt idx="3526">0.5</cx:pt>
          <cx:pt idx="3527">0.5</cx:pt>
          <cx:pt idx="3528">0.5</cx:pt>
          <cx:pt idx="3529">0.5</cx:pt>
          <cx:pt idx="3530">0.5</cx:pt>
          <cx:pt idx="3531">0.5</cx:pt>
          <cx:pt idx="3532">0.5</cx:pt>
          <cx:pt idx="3533">0.5</cx:pt>
          <cx:pt idx="3534">0.5</cx:pt>
          <cx:pt idx="3535">0.5</cx:pt>
          <cx:pt idx="3536">0.5</cx:pt>
          <cx:pt idx="3537">0.5</cx:pt>
          <cx:pt idx="3538">0.5</cx:pt>
          <cx:pt idx="3539">0.5</cx:pt>
          <cx:pt idx="3540">0.5</cx:pt>
          <cx:pt idx="3541">0.5</cx:pt>
          <cx:pt idx="3542">0.5</cx:pt>
          <cx:pt idx="3543">0.5</cx:pt>
          <cx:pt idx="3544">0.5</cx:pt>
          <cx:pt idx="3545">0.5</cx:pt>
          <cx:pt idx="3546">0.5</cx:pt>
          <cx:pt idx="3547">0.5</cx:pt>
          <cx:pt idx="3548">0.5</cx:pt>
          <cx:pt idx="3549">0.5</cx:pt>
          <cx:pt idx="3550">0.5</cx:pt>
          <cx:pt idx="3551">0.5</cx:pt>
          <cx:pt idx="3552">0.5</cx:pt>
          <cx:pt idx="3553">0.5</cx:pt>
          <cx:pt idx="3554">0.5</cx:pt>
          <cx:pt idx="3555">0.5</cx:pt>
          <cx:pt idx="3556">0.5</cx:pt>
          <cx:pt idx="3557">0.5</cx:pt>
          <cx:pt idx="3558">0.5</cx:pt>
          <cx:pt idx="3559">0.5</cx:pt>
          <cx:pt idx="3560">0.5</cx:pt>
          <cx:pt idx="3561">0.5</cx:pt>
          <cx:pt idx="3562">0.5</cx:pt>
          <cx:pt idx="3563">0.5</cx:pt>
          <cx:pt idx="3564">0.5</cx:pt>
          <cx:pt idx="3565">0.5</cx:pt>
          <cx:pt idx="3566">0.5</cx:pt>
          <cx:pt idx="3567">0.5</cx:pt>
          <cx:pt idx="3568">0.5</cx:pt>
          <cx:pt idx="3569">0.5</cx:pt>
          <cx:pt idx="3570">0.5</cx:pt>
          <cx:pt idx="3571">0.5</cx:pt>
          <cx:pt idx="3572">0.5</cx:pt>
          <cx:pt idx="3573">0.5</cx:pt>
          <cx:pt idx="3574">0.5</cx:pt>
          <cx:pt idx="3575">0.5</cx:pt>
          <cx:pt idx="3576">0.5</cx:pt>
          <cx:pt idx="3577">0.5</cx:pt>
          <cx:pt idx="3578">0.5</cx:pt>
          <cx:pt idx="3579">0.5</cx:pt>
          <cx:pt idx="3580">0.5</cx:pt>
          <cx:pt idx="3581">0.5</cx:pt>
          <cx:pt idx="3582">0.5</cx:pt>
          <cx:pt idx="3583">0.5</cx:pt>
          <cx:pt idx="3584">0.5</cx:pt>
          <cx:pt idx="3585">0.5</cx:pt>
          <cx:pt idx="3586">0.5</cx:pt>
          <cx:pt idx="3587">0.5</cx:pt>
          <cx:pt idx="3588">0.5</cx:pt>
          <cx:pt idx="3589">0.5</cx:pt>
          <cx:pt idx="3590">0.5</cx:pt>
          <cx:pt idx="3591">0.5</cx:pt>
          <cx:pt idx="3592">0.5</cx:pt>
          <cx:pt idx="3593">0.5</cx:pt>
          <cx:pt idx="3594">0.5</cx:pt>
          <cx:pt idx="3595">0.5</cx:pt>
          <cx:pt idx="3596">0.5</cx:pt>
          <cx:pt idx="3597">0.5</cx:pt>
          <cx:pt idx="3598">0.5</cx:pt>
          <cx:pt idx="3599">0.5</cx:pt>
          <cx:pt idx="3600">0.5</cx:pt>
          <cx:pt idx="3601">0.5</cx:pt>
          <cx:pt idx="3602">0.5</cx:pt>
          <cx:pt idx="3603">0.5</cx:pt>
          <cx:pt idx="3604">0.5</cx:pt>
          <cx:pt idx="3605">0.5</cx:pt>
          <cx:pt idx="3606">0.5</cx:pt>
          <cx:pt idx="3607">0.5</cx:pt>
          <cx:pt idx="3608">0.5</cx:pt>
          <cx:pt idx="3609">0.5</cx:pt>
          <cx:pt idx="3610">0.5</cx:pt>
          <cx:pt idx="3611">0.5</cx:pt>
          <cx:pt idx="3612">0.5</cx:pt>
          <cx:pt idx="3613">0.5</cx:pt>
          <cx:pt idx="3614">0.5</cx:pt>
          <cx:pt idx="3615">0.5</cx:pt>
          <cx:pt idx="3616">0.5</cx:pt>
          <cx:pt idx="3617">0.5</cx:pt>
          <cx:pt idx="3618">0.5</cx:pt>
          <cx:pt idx="3619">0.5</cx:pt>
          <cx:pt idx="3620">0.5</cx:pt>
          <cx:pt idx="3621">0.5</cx:pt>
          <cx:pt idx="3622">0.5</cx:pt>
          <cx:pt idx="3623">0.5</cx:pt>
          <cx:pt idx="3624">0.5</cx:pt>
          <cx:pt idx="3625">0.5</cx:pt>
          <cx:pt idx="3626">0.5</cx:pt>
          <cx:pt idx="3627">0.5</cx:pt>
          <cx:pt idx="3628">0.5</cx:pt>
          <cx:pt idx="3629">0.5</cx:pt>
          <cx:pt idx="3630">0.5</cx:pt>
          <cx:pt idx="3631">0.5</cx:pt>
          <cx:pt idx="3632">0.5</cx:pt>
          <cx:pt idx="3633">0.5</cx:pt>
          <cx:pt idx="3634">0.5</cx:pt>
          <cx:pt idx="3635">0.5</cx:pt>
          <cx:pt idx="3636">0.5</cx:pt>
          <cx:pt idx="3637">0.5</cx:pt>
          <cx:pt idx="3638">0.5</cx:pt>
          <cx:pt idx="3639">0.5</cx:pt>
          <cx:pt idx="3640">0.5</cx:pt>
          <cx:pt idx="3641">0.5</cx:pt>
          <cx:pt idx="3642">0.5</cx:pt>
          <cx:pt idx="3643">0.5</cx:pt>
          <cx:pt idx="3644">0.5</cx:pt>
          <cx:pt idx="3645">0.5</cx:pt>
          <cx:pt idx="3646">0.5</cx:pt>
          <cx:pt idx="3647">0.5</cx:pt>
          <cx:pt idx="3648">0.5</cx:pt>
          <cx:pt idx="3649">0.5</cx:pt>
          <cx:pt idx="3650">0.5</cx:pt>
          <cx:pt idx="3651">0.5</cx:pt>
          <cx:pt idx="3652">0.5</cx:pt>
          <cx:pt idx="3653">0.5</cx:pt>
          <cx:pt idx="3654">0.5</cx:pt>
          <cx:pt idx="3655">0.5</cx:pt>
          <cx:pt idx="3656">0.5</cx:pt>
          <cx:pt idx="3657">0.5</cx:pt>
          <cx:pt idx="3658">0.5</cx:pt>
          <cx:pt idx="3659">0.5</cx:pt>
          <cx:pt idx="3660">0.5</cx:pt>
          <cx:pt idx="3661">0.5</cx:pt>
          <cx:pt idx="3662">0.5</cx:pt>
          <cx:pt idx="3663">0.5</cx:pt>
          <cx:pt idx="3664">0.5</cx:pt>
          <cx:pt idx="3665">0.5</cx:pt>
          <cx:pt idx="3666">0.5</cx:pt>
          <cx:pt idx="3667">0.5</cx:pt>
          <cx:pt idx="3668">0.5</cx:pt>
          <cx:pt idx="3669">0.5</cx:pt>
          <cx:pt idx="3670">0.5</cx:pt>
          <cx:pt idx="3671">0.5</cx:pt>
          <cx:pt idx="3672">0.5</cx:pt>
          <cx:pt idx="3673">0.5</cx:pt>
          <cx:pt idx="3674">0.5</cx:pt>
          <cx:pt idx="3675">0.5</cx:pt>
          <cx:pt idx="3676">0.5</cx:pt>
          <cx:pt idx="3677">0.5</cx:pt>
          <cx:pt idx="3678">0.5</cx:pt>
          <cx:pt idx="3679">0.5</cx:pt>
          <cx:pt idx="3680">0.5</cx:pt>
          <cx:pt idx="3681">0.5</cx:pt>
          <cx:pt idx="3682">0.5</cx:pt>
          <cx:pt idx="3683">0.5</cx:pt>
          <cx:pt idx="3684">0.5</cx:pt>
          <cx:pt idx="3685">0.5</cx:pt>
          <cx:pt idx="3686">0.5</cx:pt>
          <cx:pt idx="3687">0.5</cx:pt>
          <cx:pt idx="3688">0.5</cx:pt>
          <cx:pt idx="3689">0.5</cx:pt>
          <cx:pt idx="3690">0.5</cx:pt>
          <cx:pt idx="3691">0.5</cx:pt>
          <cx:pt idx="3692">0.5</cx:pt>
          <cx:pt idx="3693">0.5</cx:pt>
          <cx:pt idx="3694">0.5</cx:pt>
          <cx:pt idx="3695">0.5</cx:pt>
          <cx:pt idx="3696">0.5</cx:pt>
          <cx:pt idx="3697">0.5</cx:pt>
          <cx:pt idx="3698">0.5</cx:pt>
          <cx:pt idx="3699">0.5</cx:pt>
          <cx:pt idx="3700">0.5</cx:pt>
          <cx:pt idx="3701">0.5</cx:pt>
          <cx:pt idx="3702">0.5</cx:pt>
          <cx:pt idx="3703">0.5</cx:pt>
          <cx:pt idx="3704">0.5</cx:pt>
          <cx:pt idx="3705">0.5</cx:pt>
          <cx:pt idx="3706">0.5</cx:pt>
          <cx:pt idx="3707">0.5</cx:pt>
          <cx:pt idx="3708">0.5</cx:pt>
          <cx:pt idx="3709">0.5</cx:pt>
          <cx:pt idx="3710">0.5</cx:pt>
          <cx:pt idx="3711">0.5</cx:pt>
          <cx:pt idx="3712">0.5</cx:pt>
          <cx:pt idx="3713">0.5</cx:pt>
          <cx:pt idx="3714">0.5</cx:pt>
          <cx:pt idx="3715">0.5</cx:pt>
          <cx:pt idx="3716">0.5</cx:pt>
          <cx:pt idx="3717">0.5</cx:pt>
          <cx:pt idx="3718">0.5</cx:pt>
          <cx:pt idx="3719">0.5</cx:pt>
          <cx:pt idx="3720">0.5</cx:pt>
          <cx:pt idx="3721">0.5</cx:pt>
          <cx:pt idx="3722">0.5</cx:pt>
          <cx:pt idx="3723">0.5</cx:pt>
          <cx:pt idx="3724">0.5</cx:pt>
          <cx:pt idx="3725">0.5</cx:pt>
          <cx:pt idx="3726">0.5</cx:pt>
          <cx:pt idx="3727">0.5</cx:pt>
          <cx:pt idx="3728">0.5</cx:pt>
          <cx:pt idx="3729">0.5</cx:pt>
          <cx:pt idx="3730">0.5</cx:pt>
          <cx:pt idx="3731">0.5</cx:pt>
          <cx:pt idx="3732">0.5</cx:pt>
          <cx:pt idx="3733">0.5</cx:pt>
          <cx:pt idx="3734">0.5</cx:pt>
          <cx:pt idx="3735">0.5</cx:pt>
          <cx:pt idx="3736">0.5</cx:pt>
          <cx:pt idx="3737">0.5</cx:pt>
          <cx:pt idx="3738">0.5</cx:pt>
          <cx:pt idx="3739">0.5</cx:pt>
          <cx:pt idx="3740">0.5</cx:pt>
          <cx:pt idx="3741">0.5</cx:pt>
          <cx:pt idx="3742">0.5</cx:pt>
          <cx:pt idx="3743">0.5</cx:pt>
          <cx:pt idx="3744">0.5</cx:pt>
          <cx:pt idx="3745">0.5</cx:pt>
          <cx:pt idx="3746">0.5</cx:pt>
          <cx:pt idx="3747">0.5</cx:pt>
          <cx:pt idx="3748">0.5</cx:pt>
          <cx:pt idx="3749">0.5</cx:pt>
          <cx:pt idx="3750">0.5</cx:pt>
          <cx:pt idx="3751">0.5</cx:pt>
          <cx:pt idx="3752">0.5</cx:pt>
          <cx:pt idx="3753">0.5</cx:pt>
          <cx:pt idx="3754">0.5</cx:pt>
          <cx:pt idx="3755">0.5</cx:pt>
          <cx:pt idx="3756">0.5</cx:pt>
          <cx:pt idx="3757">0.5</cx:pt>
          <cx:pt idx="3758">0.5</cx:pt>
          <cx:pt idx="3759">0.5</cx:pt>
          <cx:pt idx="3760">0.5</cx:pt>
          <cx:pt idx="3761">0.5</cx:pt>
          <cx:pt idx="3762">0.5</cx:pt>
          <cx:pt idx="3763">0.5</cx:pt>
          <cx:pt idx="3764">0.5</cx:pt>
          <cx:pt idx="3765">0.5</cx:pt>
          <cx:pt idx="3766">0.5</cx:pt>
          <cx:pt idx="3767">0.5</cx:pt>
          <cx:pt idx="3768">0.5</cx:pt>
          <cx:pt idx="3769">0.5</cx:pt>
          <cx:pt idx="3770">0.5</cx:pt>
          <cx:pt idx="3771">0.5</cx:pt>
          <cx:pt idx="3772">0.5</cx:pt>
          <cx:pt idx="3773">0.5</cx:pt>
          <cx:pt idx="3774">0.5</cx:pt>
          <cx:pt idx="3775">0.5</cx:pt>
          <cx:pt idx="3776">0.5</cx:pt>
          <cx:pt idx="3777">0.5</cx:pt>
          <cx:pt idx="3778">0.5</cx:pt>
          <cx:pt idx="3779">0.5</cx:pt>
          <cx:pt idx="3780">0.5</cx:pt>
          <cx:pt idx="3781">0.5</cx:pt>
          <cx:pt idx="3782">0.5</cx:pt>
          <cx:pt idx="3783">0.5</cx:pt>
          <cx:pt idx="3784">0.5</cx:pt>
          <cx:pt idx="3785">0.5</cx:pt>
          <cx:pt idx="3786">0.5</cx:pt>
          <cx:pt idx="3787">0.5</cx:pt>
          <cx:pt idx="3788">0.5</cx:pt>
          <cx:pt idx="3789">0.5</cx:pt>
          <cx:pt idx="3790">0.5</cx:pt>
          <cx:pt idx="3791">0.5</cx:pt>
          <cx:pt idx="3792">0.5</cx:pt>
          <cx:pt idx="3793">0.5</cx:pt>
          <cx:pt idx="3794">0.5</cx:pt>
          <cx:pt idx="3795">0.5</cx:pt>
          <cx:pt idx="3796">0.5</cx:pt>
          <cx:pt idx="3797">0.5</cx:pt>
          <cx:pt idx="3798">0.5</cx:pt>
          <cx:pt idx="3799">0.5</cx:pt>
          <cx:pt idx="3800">0.5</cx:pt>
          <cx:pt idx="3801">0.5</cx:pt>
          <cx:pt idx="3802">0.5</cx:pt>
          <cx:pt idx="3803">0.5</cx:pt>
          <cx:pt idx="3804">0.5</cx:pt>
          <cx:pt idx="3805">0.5</cx:pt>
          <cx:pt idx="3806">0.5</cx:pt>
          <cx:pt idx="3807">0.5</cx:pt>
          <cx:pt idx="3808">0.5</cx:pt>
          <cx:pt idx="3809">0.5</cx:pt>
          <cx:pt idx="3810">0.5</cx:pt>
          <cx:pt idx="3811">0.5</cx:pt>
          <cx:pt idx="3812">0.5</cx:pt>
          <cx:pt idx="3813">0.5</cx:pt>
          <cx:pt idx="3814">0.5</cx:pt>
          <cx:pt idx="3815">0.5</cx:pt>
          <cx:pt idx="3816">0.5</cx:pt>
          <cx:pt idx="3817">0.5</cx:pt>
          <cx:pt idx="3818">0.5</cx:pt>
          <cx:pt idx="3819">0.5</cx:pt>
          <cx:pt idx="3820">0.5</cx:pt>
          <cx:pt idx="3821">0.5</cx:pt>
          <cx:pt idx="3822">0.5</cx:pt>
          <cx:pt idx="3823">0.5</cx:pt>
          <cx:pt idx="3824">0.5</cx:pt>
          <cx:pt idx="3825">0.5</cx:pt>
          <cx:pt idx="3826">0.5</cx:pt>
          <cx:pt idx="3827">0.5</cx:pt>
          <cx:pt idx="3828">0.5</cx:pt>
          <cx:pt idx="3829">0.5</cx:pt>
          <cx:pt idx="3830">0.5</cx:pt>
          <cx:pt idx="3831">0.5</cx:pt>
          <cx:pt idx="3832">0.5</cx:pt>
          <cx:pt idx="3833">0.5</cx:pt>
          <cx:pt idx="3834">0.5</cx:pt>
          <cx:pt idx="3835">0.5</cx:pt>
          <cx:pt idx="3836">0.5</cx:pt>
          <cx:pt idx="3837">0.5</cx:pt>
          <cx:pt idx="3838">0.5</cx:pt>
          <cx:pt idx="3839">0.5</cx:pt>
          <cx:pt idx="3840">0.5</cx:pt>
          <cx:pt idx="3841">0.5</cx:pt>
          <cx:pt idx="3842">0.5</cx:pt>
          <cx:pt idx="3843">0.5</cx:pt>
          <cx:pt idx="3844">0.5</cx:pt>
          <cx:pt idx="3845">0.5</cx:pt>
          <cx:pt idx="3846">0.5</cx:pt>
          <cx:pt idx="3847">0.5</cx:pt>
          <cx:pt idx="3848">0.5</cx:pt>
          <cx:pt idx="3849">0.5</cx:pt>
          <cx:pt idx="3850">0.5</cx:pt>
          <cx:pt idx="3851">0.5</cx:pt>
          <cx:pt idx="3852">0.5</cx:pt>
          <cx:pt idx="3853">0.5</cx:pt>
          <cx:pt idx="3854">0.5</cx:pt>
          <cx:pt idx="3855">0.5</cx:pt>
          <cx:pt idx="3856">0.5</cx:pt>
          <cx:pt idx="3857">0.5</cx:pt>
          <cx:pt idx="3858">0.5</cx:pt>
          <cx:pt idx="3859">0.5</cx:pt>
          <cx:pt idx="3860">0.5</cx:pt>
          <cx:pt idx="3861">0.5</cx:pt>
          <cx:pt idx="3862">0.5</cx:pt>
          <cx:pt idx="3863">0.5</cx:pt>
          <cx:pt idx="3864">0.5</cx:pt>
          <cx:pt idx="3865">0.5</cx:pt>
          <cx:pt idx="3866">0.5</cx:pt>
          <cx:pt idx="3867">0.5</cx:pt>
          <cx:pt idx="3868">0.5</cx:pt>
          <cx:pt idx="3869">0.5</cx:pt>
          <cx:pt idx="3870">0.5</cx:pt>
          <cx:pt idx="3871">0.5</cx:pt>
          <cx:pt idx="3872">0.5</cx:pt>
          <cx:pt idx="3873">0.5</cx:pt>
          <cx:pt idx="3874">0.5</cx:pt>
          <cx:pt idx="3875">0.5</cx:pt>
          <cx:pt idx="3876">0.5</cx:pt>
          <cx:pt idx="3877">0.5</cx:pt>
          <cx:pt idx="3878">0.5</cx:pt>
          <cx:pt idx="3879">0.5</cx:pt>
          <cx:pt idx="3880">0.5</cx:pt>
          <cx:pt idx="3881">0.5</cx:pt>
          <cx:pt idx="3882">0.5</cx:pt>
          <cx:pt idx="3883">0.5</cx:pt>
          <cx:pt idx="3884">0.5</cx:pt>
          <cx:pt idx="3885">0.5</cx:pt>
          <cx:pt idx="3886">0.5</cx:pt>
          <cx:pt idx="3887">0.5</cx:pt>
          <cx:pt idx="3888">0.5</cx:pt>
          <cx:pt idx="3889">0.5</cx:pt>
          <cx:pt idx="3890">0.5</cx:pt>
          <cx:pt idx="3891">0.5</cx:pt>
          <cx:pt idx="3892">0.5</cx:pt>
          <cx:pt idx="3893">0.5</cx:pt>
          <cx:pt idx="3894">0.5</cx:pt>
          <cx:pt idx="3895">0.5</cx:pt>
          <cx:pt idx="3896">0.5</cx:pt>
          <cx:pt idx="3897">0.5</cx:pt>
          <cx:pt idx="3898">0.5</cx:pt>
          <cx:pt idx="3899">0.5</cx:pt>
          <cx:pt idx="3900">0.5</cx:pt>
          <cx:pt idx="3901">0.5</cx:pt>
          <cx:pt idx="3902">0.5</cx:pt>
          <cx:pt idx="3903">0.5</cx:pt>
          <cx:pt idx="3904">0.5</cx:pt>
          <cx:pt idx="3905">0.5</cx:pt>
          <cx:pt idx="3906">0.5</cx:pt>
          <cx:pt idx="3907">0.5</cx:pt>
          <cx:pt idx="3908">0.5</cx:pt>
          <cx:pt idx="3909">0.5</cx:pt>
          <cx:pt idx="3910">0.5</cx:pt>
          <cx:pt idx="3911">0.5</cx:pt>
          <cx:pt idx="3912">0.5</cx:pt>
          <cx:pt idx="3913">0.5</cx:pt>
          <cx:pt idx="3914">0.5</cx:pt>
          <cx:pt idx="3915">0.5</cx:pt>
          <cx:pt idx="3916">0.5</cx:pt>
          <cx:pt idx="3917">0.5</cx:pt>
          <cx:pt idx="3918">0.5</cx:pt>
          <cx:pt idx="3919">0.5</cx:pt>
          <cx:pt idx="3920">0.5</cx:pt>
          <cx:pt idx="3921">0.5</cx:pt>
          <cx:pt idx="3922">0.5</cx:pt>
          <cx:pt idx="3923">0.5</cx:pt>
          <cx:pt idx="3924">0.5</cx:pt>
          <cx:pt idx="3925">0.5</cx:pt>
          <cx:pt idx="3926">0.5</cx:pt>
          <cx:pt idx="3927">0.5</cx:pt>
          <cx:pt idx="3928">0.5</cx:pt>
          <cx:pt idx="3929">0.5</cx:pt>
          <cx:pt idx="3930">0.5</cx:pt>
          <cx:pt idx="3931">0.5</cx:pt>
          <cx:pt idx="3932">0.5</cx:pt>
          <cx:pt idx="3933">0.5</cx:pt>
          <cx:pt idx="3934">0.5</cx:pt>
          <cx:pt idx="3935">0.5</cx:pt>
          <cx:pt idx="3936">0.5</cx:pt>
          <cx:pt idx="3937">0.5</cx:pt>
          <cx:pt idx="3938">0.5</cx:pt>
          <cx:pt idx="3939">0.5</cx:pt>
          <cx:pt idx="3940">0.5</cx:pt>
          <cx:pt idx="3941">0.5</cx:pt>
          <cx:pt idx="3942">0.5</cx:pt>
          <cx:pt idx="3943">0.5</cx:pt>
          <cx:pt idx="3944">0.5</cx:pt>
          <cx:pt idx="3945">0.5</cx:pt>
          <cx:pt idx="3946">0.5</cx:pt>
          <cx:pt idx="3947">0.5</cx:pt>
          <cx:pt idx="3948">0.5</cx:pt>
          <cx:pt idx="3949">0.5</cx:pt>
          <cx:pt idx="3950">0.5</cx:pt>
          <cx:pt idx="3951">0.5</cx:pt>
          <cx:pt idx="3952">0.5</cx:pt>
          <cx:pt idx="3953">0.5</cx:pt>
          <cx:pt idx="3954">0.5</cx:pt>
          <cx:pt idx="3955">0.5</cx:pt>
          <cx:pt idx="3956">0.5</cx:pt>
          <cx:pt idx="3957">0.5</cx:pt>
          <cx:pt idx="3958">0.5</cx:pt>
          <cx:pt idx="3959">0.5</cx:pt>
          <cx:pt idx="3960">0.5</cx:pt>
          <cx:pt idx="3961">0.5</cx:pt>
          <cx:pt idx="3962">0.5</cx:pt>
          <cx:pt idx="3963">0.5</cx:pt>
          <cx:pt idx="3964">0.5</cx:pt>
          <cx:pt idx="3965">0.5</cx:pt>
          <cx:pt idx="3966">0.5</cx:pt>
          <cx:pt idx="3967">0.5</cx:pt>
          <cx:pt idx="3968">0.5</cx:pt>
          <cx:pt idx="3969">0.5</cx:pt>
          <cx:pt idx="3970">0.5</cx:pt>
          <cx:pt idx="3971">0.5</cx:pt>
          <cx:pt idx="3972">0.5</cx:pt>
          <cx:pt idx="3973">0.5</cx:pt>
          <cx:pt idx="3974">0.5</cx:pt>
          <cx:pt idx="3975">0.5</cx:pt>
          <cx:pt idx="3976">0.5</cx:pt>
          <cx:pt idx="3977">0.5</cx:pt>
          <cx:pt idx="3978">0.5</cx:pt>
          <cx:pt idx="3979">0.5</cx:pt>
          <cx:pt idx="3980">0.5</cx:pt>
          <cx:pt idx="3981">0.5</cx:pt>
          <cx:pt idx="3982">0.5</cx:pt>
          <cx:pt idx="3983">0.5</cx:pt>
          <cx:pt idx="3984">0.5</cx:pt>
          <cx:pt idx="3985">0.5</cx:pt>
          <cx:pt idx="3986">0.5</cx:pt>
          <cx:pt idx="3987">0.5</cx:pt>
          <cx:pt idx="3988">0.5</cx:pt>
          <cx:pt idx="3989">0.5</cx:pt>
          <cx:pt idx="3990">0.5</cx:pt>
          <cx:pt idx="3991">0.5</cx:pt>
          <cx:pt idx="3992">0.5</cx:pt>
          <cx:pt idx="3993">0.5</cx:pt>
          <cx:pt idx="3994">0.5</cx:pt>
          <cx:pt idx="3995">0.5</cx:pt>
          <cx:pt idx="3996">0.5</cx:pt>
          <cx:pt idx="3997">0.5</cx:pt>
          <cx:pt idx="3998">0.5</cx:pt>
          <cx:pt idx="3999">0.5</cx:pt>
          <cx:pt idx="4000">0.5</cx:pt>
          <cx:pt idx="4001">0.5</cx:pt>
          <cx:pt idx="4002">0.5</cx:pt>
          <cx:pt idx="4003">0.5</cx:pt>
          <cx:pt idx="4004">0.5</cx:pt>
          <cx:pt idx="4005">0.5</cx:pt>
          <cx:pt idx="4006">0.5</cx:pt>
          <cx:pt idx="4007">0.5</cx:pt>
          <cx:pt idx="4008">0.5</cx:pt>
          <cx:pt idx="4009">0.5</cx:pt>
          <cx:pt idx="4010">0.5</cx:pt>
          <cx:pt idx="4011">0.5</cx:pt>
          <cx:pt idx="4012">0.5</cx:pt>
          <cx:pt idx="4013">0.5</cx:pt>
          <cx:pt idx="4014">0.5</cx:pt>
          <cx:pt idx="4015">0.5</cx:pt>
          <cx:pt idx="4016">0.5</cx:pt>
          <cx:pt idx="4017">0.5</cx:pt>
          <cx:pt idx="4018">0.5</cx:pt>
          <cx:pt idx="4019">0.5</cx:pt>
          <cx:pt idx="4020">0.5</cx:pt>
          <cx:pt idx="4021">0.5</cx:pt>
          <cx:pt idx="4022">0.5</cx:pt>
          <cx:pt idx="4023">0.5</cx:pt>
          <cx:pt idx="4024">0.5</cx:pt>
          <cx:pt idx="4025">0.5</cx:pt>
          <cx:pt idx="4026">0.5</cx:pt>
          <cx:pt idx="4027">0.5</cx:pt>
          <cx:pt idx="4028">0.5</cx:pt>
          <cx:pt idx="4029">0.5</cx:pt>
          <cx:pt idx="4030">0.5</cx:pt>
          <cx:pt idx="4031">0.5</cx:pt>
          <cx:pt idx="4032">0.5</cx:pt>
          <cx:pt idx="4033">0.5</cx:pt>
          <cx:pt idx="4034">0.5</cx:pt>
          <cx:pt idx="4035">0.5</cx:pt>
          <cx:pt idx="4036">0.5</cx:pt>
          <cx:pt idx="4037">0.5</cx:pt>
          <cx:pt idx="4038">0.5</cx:pt>
          <cx:pt idx="4039">0.5</cx:pt>
          <cx:pt idx="4040">0.5</cx:pt>
          <cx:pt idx="4041">0.5</cx:pt>
          <cx:pt idx="4042">0.5</cx:pt>
          <cx:pt idx="4043">0.5</cx:pt>
          <cx:pt idx="4044">0.5</cx:pt>
          <cx:pt idx="4045">0.5</cx:pt>
          <cx:pt idx="4046">0.5</cx:pt>
          <cx:pt idx="4047">0.5</cx:pt>
          <cx:pt idx="4048">0.5</cx:pt>
          <cx:pt idx="4049">0.5</cx:pt>
          <cx:pt idx="4050">0.5</cx:pt>
          <cx:pt idx="4051">0.5</cx:pt>
          <cx:pt idx="4052">0.5</cx:pt>
          <cx:pt idx="4053">0.5</cx:pt>
          <cx:pt idx="4054">0.5</cx:pt>
          <cx:pt idx="4055">0.5</cx:pt>
          <cx:pt idx="4056">0.5</cx:pt>
          <cx:pt idx="4057">0.5</cx:pt>
          <cx:pt idx="4058">0.5</cx:pt>
          <cx:pt idx="4059">0.5</cx:pt>
          <cx:pt idx="4060">0.5</cx:pt>
          <cx:pt idx="4061">0.5</cx:pt>
          <cx:pt idx="4062">0.5</cx:pt>
          <cx:pt idx="4063">0.5</cx:pt>
          <cx:pt idx="4064">0.5</cx:pt>
          <cx:pt idx="4065">0.5</cx:pt>
          <cx:pt idx="4066">0.5</cx:pt>
          <cx:pt idx="4067">0.5</cx:pt>
          <cx:pt idx="4068">0.5</cx:pt>
          <cx:pt idx="4069">0.5</cx:pt>
          <cx:pt idx="4070">0.5</cx:pt>
          <cx:pt idx="4071">0.5</cx:pt>
          <cx:pt idx="4072">0.5</cx:pt>
          <cx:pt idx="4073">0.5</cx:pt>
          <cx:pt idx="4074">0.5</cx:pt>
          <cx:pt idx="4075">0.5</cx:pt>
          <cx:pt idx="4076">0.5</cx:pt>
          <cx:pt idx="4077">0.5</cx:pt>
          <cx:pt idx="4078">0.5</cx:pt>
          <cx:pt idx="4079">0.5</cx:pt>
          <cx:pt idx="4080">0.5</cx:pt>
          <cx:pt idx="4081">0.5</cx:pt>
          <cx:pt idx="4082">0.5</cx:pt>
          <cx:pt idx="4083">0.5</cx:pt>
          <cx:pt idx="4084">0.5</cx:pt>
          <cx:pt idx="4085">0.5</cx:pt>
          <cx:pt idx="4086">0.5</cx:pt>
          <cx:pt idx="4087">0.5</cx:pt>
          <cx:pt idx="4088">0.5</cx:pt>
          <cx:pt idx="4089">0.5</cx:pt>
          <cx:pt idx="4090">0.5</cx:pt>
          <cx:pt idx="4091">0.5</cx:pt>
          <cx:pt idx="4092">0.5</cx:pt>
          <cx:pt idx="4093">0.5</cx:pt>
          <cx:pt idx="4094">0.5</cx:pt>
          <cx:pt idx="4095">0.5</cx:pt>
          <cx:pt idx="4096">0.5</cx:pt>
          <cx:pt idx="4097">0.5</cx:pt>
          <cx:pt idx="4098">0.5</cx:pt>
          <cx:pt idx="4099">0.5</cx:pt>
          <cx:pt idx="4100">0.5</cx:pt>
          <cx:pt idx="4101">0.5</cx:pt>
          <cx:pt idx="4102">0.5</cx:pt>
          <cx:pt idx="4103">0.5</cx:pt>
          <cx:pt idx="4104">0.5</cx:pt>
          <cx:pt idx="4105">0.5</cx:pt>
          <cx:pt idx="4106">0.5</cx:pt>
          <cx:pt idx="4107">0.5</cx:pt>
          <cx:pt idx="4108">0.5</cx:pt>
          <cx:pt idx="4109">0.5</cx:pt>
          <cx:pt idx="4110">0.5</cx:pt>
          <cx:pt idx="4111">0.5</cx:pt>
          <cx:pt idx="4112">0.5</cx:pt>
          <cx:pt idx="4113">0.5</cx:pt>
          <cx:pt idx="4114">0.5</cx:pt>
          <cx:pt idx="4115">0.5</cx:pt>
          <cx:pt idx="4116">0.5</cx:pt>
          <cx:pt idx="4117">0.5</cx:pt>
          <cx:pt idx="4118">0.5</cx:pt>
          <cx:pt idx="4119">0.5</cx:pt>
          <cx:pt idx="4120">0.5</cx:pt>
          <cx:pt idx="4121">0.5</cx:pt>
          <cx:pt idx="4122">0.5</cx:pt>
          <cx:pt idx="4123">0.5</cx:pt>
          <cx:pt idx="4124">0.5</cx:pt>
          <cx:pt idx="4125">0.5</cx:pt>
          <cx:pt idx="4126">0.5</cx:pt>
          <cx:pt idx="4127">0.5</cx:pt>
          <cx:pt idx="4128">0.5</cx:pt>
          <cx:pt idx="4129">0.5</cx:pt>
          <cx:pt idx="4130">0.5</cx:pt>
          <cx:pt idx="4131">0.5</cx:pt>
          <cx:pt idx="4132">0.5</cx:pt>
          <cx:pt idx="4133">0.5</cx:pt>
          <cx:pt idx="4134">0.5</cx:pt>
          <cx:pt idx="4135">0.5</cx:pt>
          <cx:pt idx="4136">0.5</cx:pt>
          <cx:pt idx="4137">0.5</cx:pt>
          <cx:pt idx="4138">0.5</cx:pt>
          <cx:pt idx="4139">0.5</cx:pt>
          <cx:pt idx="4140">0.5</cx:pt>
          <cx:pt idx="4141">0.5</cx:pt>
          <cx:pt idx="4142">0.5</cx:pt>
          <cx:pt idx="4143">0.5</cx:pt>
          <cx:pt idx="4144">0.5</cx:pt>
          <cx:pt idx="4145">0.5</cx:pt>
          <cx:pt idx="4146">0.5</cx:pt>
          <cx:pt idx="4147">0.5</cx:pt>
          <cx:pt idx="4148">0.5</cx:pt>
          <cx:pt idx="4149">0.5</cx:pt>
          <cx:pt idx="4150">0.5</cx:pt>
          <cx:pt idx="4151">0.5</cx:pt>
          <cx:pt idx="4152">0.5</cx:pt>
          <cx:pt idx="4153">0.5</cx:pt>
          <cx:pt idx="4154">0.5</cx:pt>
          <cx:pt idx="4155">0.5</cx:pt>
          <cx:pt idx="4156">0.5</cx:pt>
          <cx:pt idx="4157">0.5</cx:pt>
          <cx:pt idx="4158">0.5</cx:pt>
          <cx:pt idx="4159">0.5</cx:pt>
          <cx:pt idx="4160">0.5</cx:pt>
          <cx:pt idx="4161">0.5</cx:pt>
          <cx:pt idx="4162">0.5</cx:pt>
          <cx:pt idx="4163">0.5</cx:pt>
          <cx:pt idx="4164">0.5</cx:pt>
          <cx:pt idx="4165">0.5</cx:pt>
          <cx:pt idx="4166">0.5</cx:pt>
          <cx:pt idx="4167">0.5</cx:pt>
          <cx:pt idx="4168">0.5</cx:pt>
          <cx:pt idx="4169">0.5</cx:pt>
          <cx:pt idx="4170">0.5</cx:pt>
          <cx:pt idx="4171">0.5</cx:pt>
          <cx:pt idx="4172">0.5</cx:pt>
          <cx:pt idx="4173">0.5</cx:pt>
          <cx:pt idx="4174">0.5</cx:pt>
          <cx:pt idx="4175">0.5</cx:pt>
          <cx:pt idx="4176">0.5</cx:pt>
          <cx:pt idx="4177">0.5</cx:pt>
          <cx:pt idx="4178">0.5</cx:pt>
          <cx:pt idx="4179">0.5</cx:pt>
          <cx:pt idx="4180">0.5</cx:pt>
          <cx:pt idx="4181">0.5</cx:pt>
          <cx:pt idx="4182">0.5</cx:pt>
          <cx:pt idx="4183">0.5</cx:pt>
          <cx:pt idx="4184">0.5</cx:pt>
          <cx:pt idx="4185">0.5</cx:pt>
          <cx:pt idx="4186">0.5</cx:pt>
          <cx:pt idx="4187">0.5</cx:pt>
          <cx:pt idx="4188">0.5</cx:pt>
          <cx:pt idx="4189">0.5</cx:pt>
          <cx:pt idx="4190">0.46150000000000002</cx:pt>
          <cx:pt idx="4191">0.45450000000000002</cx:pt>
          <cx:pt idx="4192">0.45450000000000002</cx:pt>
          <cx:pt idx="4193">0.45450000000000002</cx:pt>
          <cx:pt idx="4194">0.45450000000000002</cx:pt>
          <cx:pt idx="4195">0.45450000000000002</cx:pt>
          <cx:pt idx="4196">0.45450000000000002</cx:pt>
          <cx:pt idx="4197">0.45450000000000002</cx:pt>
          <cx:pt idx="4198">0.45450000000000002</cx:pt>
          <cx:pt idx="4199">0.45450000000000002</cx:pt>
          <cx:pt idx="4200">0.45450000000000002</cx:pt>
          <cx:pt idx="4201">0.44440000000000002</cx:pt>
          <cx:pt idx="4202">0.44440000000000002</cx:pt>
          <cx:pt idx="4203">0.44440000000000002</cx:pt>
          <cx:pt idx="4204">0.44440000000000002</cx:pt>
          <cx:pt idx="4205">0.44440000000000002</cx:pt>
          <cx:pt idx="4206">0.44440000000000002</cx:pt>
          <cx:pt idx="4207">0.44440000000000002</cx:pt>
          <cx:pt idx="4208">0.44440000000000002</cx:pt>
          <cx:pt idx="4209">0.44440000000000002</cx:pt>
          <cx:pt idx="4210">0.44440000000000002</cx:pt>
          <cx:pt idx="4211">0.44440000000000002</cx:pt>
          <cx:pt idx="4212">0.44440000000000002</cx:pt>
          <cx:pt idx="4213">0.44440000000000002</cx:pt>
          <cx:pt idx="4214">0.44440000000000002</cx:pt>
          <cx:pt idx="4215">0.44440000000000002</cx:pt>
          <cx:pt idx="4216">0.44440000000000002</cx:pt>
          <cx:pt idx="4217">0.44440000000000002</cx:pt>
          <cx:pt idx="4218">0.44440000000000002</cx:pt>
          <cx:pt idx="4219">0.44440000000000002</cx:pt>
          <cx:pt idx="4220">0.44440000000000002</cx:pt>
          <cx:pt idx="4221">0.44440000000000002</cx:pt>
          <cx:pt idx="4222">0.44440000000000002</cx:pt>
          <cx:pt idx="4223">0.44440000000000002</cx:pt>
          <cx:pt idx="4224">0.44440000000000002</cx:pt>
          <cx:pt idx="4225">0.44440000000000002</cx:pt>
          <cx:pt idx="4226">0.44440000000000002</cx:pt>
          <cx:pt idx="4227">0.44440000000000002</cx:pt>
          <cx:pt idx="4228">0.44440000000000002</cx:pt>
          <cx:pt idx="4229">0.44440000000000002</cx:pt>
          <cx:pt idx="4230">0.44440000000000002</cx:pt>
          <cx:pt idx="4231">0.44440000000000002</cx:pt>
          <cx:pt idx="4232">0.44440000000000002</cx:pt>
          <cx:pt idx="4233">0.44440000000000002</cx:pt>
          <cx:pt idx="4234">0.44440000000000002</cx:pt>
          <cx:pt idx="4235">0.44440000000000002</cx:pt>
          <cx:pt idx="4236">0.44440000000000002</cx:pt>
          <cx:pt idx="4237">0.44440000000000002</cx:pt>
          <cx:pt idx="4238">0.44440000000000002</cx:pt>
          <cx:pt idx="4239">0.44440000000000002</cx:pt>
          <cx:pt idx="4240">0.44440000000000002</cx:pt>
          <cx:pt idx="4241">0.44440000000000002</cx:pt>
          <cx:pt idx="4242">0.44440000000000002</cx:pt>
          <cx:pt idx="4243">0.44440000000000002</cx:pt>
          <cx:pt idx="4244">0.44440000000000002</cx:pt>
          <cx:pt idx="4245">0.44440000000000002</cx:pt>
          <cx:pt idx="4246">0.44440000000000002</cx:pt>
          <cx:pt idx="4247">0.44440000000000002</cx:pt>
          <cx:pt idx="4248">0.44440000000000002</cx:pt>
          <cx:pt idx="4249">0.44440000000000002</cx:pt>
          <cx:pt idx="4250">0.44440000000000002</cx:pt>
          <cx:pt idx="4251">0.44440000000000002</cx:pt>
          <cx:pt idx="4252">0.44440000000000002</cx:pt>
          <cx:pt idx="4253">0.44440000000000002</cx:pt>
          <cx:pt idx="4254">0.44440000000000002</cx:pt>
          <cx:pt idx="4255">0.44440000000000002</cx:pt>
          <cx:pt idx="4256">0.44440000000000002</cx:pt>
          <cx:pt idx="4257">0.44440000000000002</cx:pt>
          <cx:pt idx="4258">0.44440000000000002</cx:pt>
          <cx:pt idx="4259">0.44440000000000002</cx:pt>
          <cx:pt idx="4260">0.44440000000000002</cx:pt>
          <cx:pt idx="4261">0.44440000000000002</cx:pt>
          <cx:pt idx="4262">0.44440000000000002</cx:pt>
          <cx:pt idx="4263">0.44440000000000002</cx:pt>
          <cx:pt idx="4264">0.42859999999999998</cx:pt>
          <cx:pt idx="4265">0.42859999999999998</cx:pt>
          <cx:pt idx="4266">0.42859999999999998</cx:pt>
          <cx:pt idx="4267">0.42859999999999998</cx:pt>
          <cx:pt idx="4268">0.42859999999999998</cx:pt>
          <cx:pt idx="4269">0.42859999999999998</cx:pt>
          <cx:pt idx="4270">0.42859999999999998</cx:pt>
          <cx:pt idx="4271">0.42859999999999998</cx:pt>
          <cx:pt idx="4272">0.42859999999999998</cx:pt>
          <cx:pt idx="4273">0.42859999999999998</cx:pt>
          <cx:pt idx="4274">0.42859999999999998</cx:pt>
          <cx:pt idx="4275">0.42859999999999998</cx:pt>
          <cx:pt idx="4276">0.42859999999999998</cx:pt>
          <cx:pt idx="4277">0.42859999999999998</cx:pt>
          <cx:pt idx="4278">0.42859999999999998</cx:pt>
          <cx:pt idx="4279">0.42859999999999998</cx:pt>
          <cx:pt idx="4280">0.42859999999999998</cx:pt>
          <cx:pt idx="4281">0.42859999999999998</cx:pt>
          <cx:pt idx="4282">0.42859999999999998</cx:pt>
          <cx:pt idx="4283">0.42859999999999998</cx:pt>
          <cx:pt idx="4284">0.42859999999999998</cx:pt>
          <cx:pt idx="4285">0.42859999999999998</cx:pt>
          <cx:pt idx="4286">0.42859999999999998</cx:pt>
          <cx:pt idx="4287">0.42859999999999998</cx:pt>
          <cx:pt idx="4288">0.42859999999999998</cx:pt>
          <cx:pt idx="4289">0.42859999999999998</cx:pt>
          <cx:pt idx="4290">0.42859999999999998</cx:pt>
          <cx:pt idx="4291">0.42859999999999998</cx:pt>
          <cx:pt idx="4292">0.42859999999999998</cx:pt>
          <cx:pt idx="4293">0.42859999999999998</cx:pt>
          <cx:pt idx="4294">0.42859999999999998</cx:pt>
          <cx:pt idx="4295">0.42859999999999998</cx:pt>
          <cx:pt idx="4296">0.42859999999999998</cx:pt>
          <cx:pt idx="4297">0.42859999999999998</cx:pt>
          <cx:pt idx="4298">0.42859999999999998</cx:pt>
          <cx:pt idx="4299">0.42859999999999998</cx:pt>
          <cx:pt idx="4300">0.42859999999999998</cx:pt>
          <cx:pt idx="4301">0.42859999999999998</cx:pt>
          <cx:pt idx="4302">0.42859999999999998</cx:pt>
          <cx:pt idx="4303">0.42859999999999998</cx:pt>
          <cx:pt idx="4304">0.42859999999999998</cx:pt>
          <cx:pt idx="4305">0.42859999999999998</cx:pt>
          <cx:pt idx="4306">0.42859999999999998</cx:pt>
          <cx:pt idx="4307">0.42859999999999998</cx:pt>
          <cx:pt idx="4308">0.42859999999999998</cx:pt>
          <cx:pt idx="4309">0.42859999999999998</cx:pt>
          <cx:pt idx="4310">0.42859999999999998</cx:pt>
          <cx:pt idx="4311">0.42859999999999998</cx:pt>
          <cx:pt idx="4312">0.42859999999999998</cx:pt>
          <cx:pt idx="4313">0.42859999999999998</cx:pt>
          <cx:pt idx="4314">0.42859999999999998</cx:pt>
          <cx:pt idx="4315">0.42859999999999998</cx:pt>
          <cx:pt idx="4316">0.42859999999999998</cx:pt>
          <cx:pt idx="4317">0.42859999999999998</cx:pt>
          <cx:pt idx="4318">0.42859999999999998</cx:pt>
          <cx:pt idx="4319">0.42859999999999998</cx:pt>
          <cx:pt idx="4320">0.42859999999999998</cx:pt>
          <cx:pt idx="4321">0.42859999999999998</cx:pt>
          <cx:pt idx="4322">0.42859999999999998</cx:pt>
          <cx:pt idx="4323">0.42859999999999998</cx:pt>
          <cx:pt idx="4324">0.42859999999999998</cx:pt>
          <cx:pt idx="4325">0.42859999999999998</cx:pt>
          <cx:pt idx="4326">0.42859999999999998</cx:pt>
          <cx:pt idx="4327">0.42859999999999998</cx:pt>
          <cx:pt idx="4328">0.42859999999999998</cx:pt>
          <cx:pt idx="4329">0.42859999999999998</cx:pt>
          <cx:pt idx="4330">0.42859999999999998</cx:pt>
          <cx:pt idx="4331">0.42859999999999998</cx:pt>
          <cx:pt idx="4332">0.42859999999999998</cx:pt>
          <cx:pt idx="4333">0.42859999999999998</cx:pt>
          <cx:pt idx="4334">0.42859999999999998</cx:pt>
          <cx:pt idx="4335">0.42859999999999998</cx:pt>
          <cx:pt idx="4336">0.42859999999999998</cx:pt>
          <cx:pt idx="4337">0.42859999999999998</cx:pt>
          <cx:pt idx="4338">0.42859999999999998</cx:pt>
          <cx:pt idx="4339">0.42859999999999998</cx:pt>
          <cx:pt idx="4340">0.42859999999999998</cx:pt>
          <cx:pt idx="4341">0.42859999999999998</cx:pt>
          <cx:pt idx="4342">0.42859999999999998</cx:pt>
          <cx:pt idx="4343">0.42859999999999998</cx:pt>
          <cx:pt idx="4344">0.42859999999999998</cx:pt>
          <cx:pt idx="4345">0.42859999999999998</cx:pt>
          <cx:pt idx="4346">0.42859999999999998</cx:pt>
          <cx:pt idx="4347">0.42859999999999998</cx:pt>
          <cx:pt idx="4348">0.42859999999999998</cx:pt>
          <cx:pt idx="4349">0.42859999999999998</cx:pt>
          <cx:pt idx="4350">0.42859999999999998</cx:pt>
          <cx:pt idx="4351">0.42859999999999998</cx:pt>
          <cx:pt idx="4352">0.42859999999999998</cx:pt>
          <cx:pt idx="4353">0.42859999999999998</cx:pt>
          <cx:pt idx="4354">0.42859999999999998</cx:pt>
          <cx:pt idx="4355">0.42859999999999998</cx:pt>
          <cx:pt idx="4356">0.42859999999999998</cx:pt>
          <cx:pt idx="4357">0.42859999999999998</cx:pt>
          <cx:pt idx="4358">0.42859999999999998</cx:pt>
          <cx:pt idx="4359">0.42859999999999998</cx:pt>
          <cx:pt idx="4360">0.42859999999999998</cx:pt>
          <cx:pt idx="4361">0.42859999999999998</cx:pt>
          <cx:pt idx="4362">0.42859999999999998</cx:pt>
          <cx:pt idx="4363">0.42859999999999998</cx:pt>
          <cx:pt idx="4364">0.42859999999999998</cx:pt>
          <cx:pt idx="4365">0.42859999999999998</cx:pt>
          <cx:pt idx="4366">0.42859999999999998</cx:pt>
          <cx:pt idx="4367">0.42859999999999998</cx:pt>
          <cx:pt idx="4368">0.42859999999999998</cx:pt>
          <cx:pt idx="4369">0.42859999999999998</cx:pt>
          <cx:pt idx="4370">0.42859999999999998</cx:pt>
          <cx:pt idx="4371">0.42859999999999998</cx:pt>
          <cx:pt idx="4372">0.42859999999999998</cx:pt>
          <cx:pt idx="4373">0.42859999999999998</cx:pt>
          <cx:pt idx="4374">0.42859999999999998</cx:pt>
          <cx:pt idx="4375">0.42859999999999998</cx:pt>
          <cx:pt idx="4376">0.42859999999999998</cx:pt>
          <cx:pt idx="4377">0.42859999999999998</cx:pt>
          <cx:pt idx="4378">0.42859999999999998</cx:pt>
          <cx:pt idx="4379">0.42859999999999998</cx:pt>
          <cx:pt idx="4380">0.42859999999999998</cx:pt>
          <cx:pt idx="4381">0.42859999999999998</cx:pt>
          <cx:pt idx="4382">0.42859999999999998</cx:pt>
          <cx:pt idx="4383">0.42859999999999998</cx:pt>
          <cx:pt idx="4384">0.42859999999999998</cx:pt>
          <cx:pt idx="4385">0.42859999999999998</cx:pt>
          <cx:pt idx="4386">0.42859999999999998</cx:pt>
          <cx:pt idx="4387">0.42859999999999998</cx:pt>
          <cx:pt idx="4388">0.42859999999999998</cx:pt>
          <cx:pt idx="4389">0.42859999999999998</cx:pt>
          <cx:pt idx="4390">0.42859999999999998</cx:pt>
          <cx:pt idx="4391">0.42859999999999998</cx:pt>
          <cx:pt idx="4392">0.42859999999999998</cx:pt>
          <cx:pt idx="4393">0.42859999999999998</cx:pt>
          <cx:pt idx="4394">0.42859999999999998</cx:pt>
          <cx:pt idx="4395">0.42859999999999998</cx:pt>
          <cx:pt idx="4396">0.42859999999999998</cx:pt>
          <cx:pt idx="4397">0.42859999999999998</cx:pt>
          <cx:pt idx="4398">0.42859999999999998</cx:pt>
          <cx:pt idx="4399">0.42859999999999998</cx:pt>
          <cx:pt idx="4400">0.42859999999999998</cx:pt>
          <cx:pt idx="4401">0.42859999999999998</cx:pt>
          <cx:pt idx="4402">0.42859999999999998</cx:pt>
          <cx:pt idx="4403">0.42859999999999998</cx:pt>
          <cx:pt idx="4404">0.42859999999999998</cx:pt>
          <cx:pt idx="4405">0.42859999999999998</cx:pt>
          <cx:pt idx="4406">0.42859999999999998</cx:pt>
          <cx:pt idx="4407">0.42859999999999998</cx:pt>
          <cx:pt idx="4408">0.42859999999999998</cx:pt>
          <cx:pt idx="4409">0.42859999999999998</cx:pt>
          <cx:pt idx="4410">0.42859999999999998</cx:pt>
          <cx:pt idx="4411">0.42859999999999998</cx:pt>
          <cx:pt idx="4412">0.42859999999999998</cx:pt>
          <cx:pt idx="4413">0.42859999999999998</cx:pt>
          <cx:pt idx="4414">0.42859999999999998</cx:pt>
          <cx:pt idx="4415">0.42859999999999998</cx:pt>
          <cx:pt idx="4416">0.42859999999999998</cx:pt>
          <cx:pt idx="4417">0.42859999999999998</cx:pt>
          <cx:pt idx="4418">0.42859999999999998</cx:pt>
          <cx:pt idx="4419">0.42859999999999998</cx:pt>
          <cx:pt idx="4420">0.42859999999999998</cx:pt>
          <cx:pt idx="4421">0.42859999999999998</cx:pt>
          <cx:pt idx="4422">0.42859999999999998</cx:pt>
          <cx:pt idx="4423">0.42859999999999998</cx:pt>
          <cx:pt idx="4424">0.42859999999999998</cx:pt>
          <cx:pt idx="4425">0.42859999999999998</cx:pt>
          <cx:pt idx="4426">0.42859999999999998</cx:pt>
          <cx:pt idx="4427">0.42859999999999998</cx:pt>
          <cx:pt idx="4428">0.42859999999999998</cx:pt>
          <cx:pt idx="4429">0.42859999999999998</cx:pt>
          <cx:pt idx="4430">0.42859999999999998</cx:pt>
          <cx:pt idx="4431">0.42859999999999998</cx:pt>
          <cx:pt idx="4432">0.41670000000000001</cx:pt>
          <cx:pt idx="4433">0.41670000000000001</cx:pt>
          <cx:pt idx="4434">0.41670000000000001</cx:pt>
          <cx:pt idx="4435">0.40000000000000002</cx:pt>
          <cx:pt idx="4436">0.40000000000000002</cx:pt>
          <cx:pt idx="4437">0.40000000000000002</cx:pt>
          <cx:pt idx="4438">0.40000000000000002</cx:pt>
          <cx:pt idx="4439">0.40000000000000002</cx:pt>
          <cx:pt idx="4440">0.40000000000000002</cx:pt>
          <cx:pt idx="4441">0.40000000000000002</cx:pt>
          <cx:pt idx="4442">0.40000000000000002</cx:pt>
          <cx:pt idx="4443">0.40000000000000002</cx:pt>
          <cx:pt idx="4444">0.40000000000000002</cx:pt>
          <cx:pt idx="4445">0.40000000000000002</cx:pt>
          <cx:pt idx="4446">0.40000000000000002</cx:pt>
          <cx:pt idx="4447">0.40000000000000002</cx:pt>
          <cx:pt idx="4448">0.40000000000000002</cx:pt>
          <cx:pt idx="4449">0.40000000000000002</cx:pt>
          <cx:pt idx="4450">0.40000000000000002</cx:pt>
          <cx:pt idx="4451">0.40000000000000002</cx:pt>
          <cx:pt idx="4452">0.40000000000000002</cx:pt>
          <cx:pt idx="4453">0.40000000000000002</cx:pt>
          <cx:pt idx="4454">0.40000000000000002</cx:pt>
          <cx:pt idx="4455">0.40000000000000002</cx:pt>
          <cx:pt idx="4456">0.40000000000000002</cx:pt>
          <cx:pt idx="4457">0.40000000000000002</cx:pt>
          <cx:pt idx="4458">0.40000000000000002</cx:pt>
          <cx:pt idx="4459">0.40000000000000002</cx:pt>
          <cx:pt idx="4460">0.40000000000000002</cx:pt>
          <cx:pt idx="4461">0.40000000000000002</cx:pt>
          <cx:pt idx="4462">0.40000000000000002</cx:pt>
          <cx:pt idx="4463">0.40000000000000002</cx:pt>
          <cx:pt idx="4464">0.40000000000000002</cx:pt>
          <cx:pt idx="4465">0.40000000000000002</cx:pt>
          <cx:pt idx="4466">0.40000000000000002</cx:pt>
          <cx:pt idx="4467">0.40000000000000002</cx:pt>
          <cx:pt idx="4468">0.40000000000000002</cx:pt>
          <cx:pt idx="4469">0.40000000000000002</cx:pt>
          <cx:pt idx="4470">0.40000000000000002</cx:pt>
          <cx:pt idx="4471">0.40000000000000002</cx:pt>
          <cx:pt idx="4472">0.40000000000000002</cx:pt>
          <cx:pt idx="4473">0.40000000000000002</cx:pt>
          <cx:pt idx="4474">0.40000000000000002</cx:pt>
          <cx:pt idx="4475">0.40000000000000002</cx:pt>
          <cx:pt idx="4476">0.40000000000000002</cx:pt>
          <cx:pt idx="4477">0.40000000000000002</cx:pt>
          <cx:pt idx="4478">0.40000000000000002</cx:pt>
          <cx:pt idx="4479">0.40000000000000002</cx:pt>
          <cx:pt idx="4480">0.40000000000000002</cx:pt>
          <cx:pt idx="4481">0.40000000000000002</cx:pt>
          <cx:pt idx="4482">0.40000000000000002</cx:pt>
          <cx:pt idx="4483">0.40000000000000002</cx:pt>
          <cx:pt idx="4484">0.40000000000000002</cx:pt>
          <cx:pt idx="4485">0.40000000000000002</cx:pt>
          <cx:pt idx="4486">0.40000000000000002</cx:pt>
          <cx:pt idx="4487">0.40000000000000002</cx:pt>
          <cx:pt idx="4488">0.40000000000000002</cx:pt>
          <cx:pt idx="4489">0.40000000000000002</cx:pt>
          <cx:pt idx="4490">0.40000000000000002</cx:pt>
          <cx:pt idx="4491">0.40000000000000002</cx:pt>
          <cx:pt idx="4492">0.40000000000000002</cx:pt>
          <cx:pt idx="4493">0.40000000000000002</cx:pt>
          <cx:pt idx="4494">0.40000000000000002</cx:pt>
          <cx:pt idx="4495">0.40000000000000002</cx:pt>
          <cx:pt idx="4496">0.40000000000000002</cx:pt>
          <cx:pt idx="4497">0.40000000000000002</cx:pt>
          <cx:pt idx="4498">0.40000000000000002</cx:pt>
          <cx:pt idx="4499">0.40000000000000002</cx:pt>
          <cx:pt idx="4500">0.40000000000000002</cx:pt>
          <cx:pt idx="4501">0.40000000000000002</cx:pt>
          <cx:pt idx="4502">0.40000000000000002</cx:pt>
          <cx:pt idx="4503">0.40000000000000002</cx:pt>
          <cx:pt idx="4504">0.40000000000000002</cx:pt>
          <cx:pt idx="4505">0.40000000000000002</cx:pt>
          <cx:pt idx="4506">0.40000000000000002</cx:pt>
          <cx:pt idx="4507">0.40000000000000002</cx:pt>
          <cx:pt idx="4508">0.40000000000000002</cx:pt>
          <cx:pt idx="4509">0.40000000000000002</cx:pt>
          <cx:pt idx="4510">0.40000000000000002</cx:pt>
          <cx:pt idx="4511">0.40000000000000002</cx:pt>
          <cx:pt idx="4512">0.40000000000000002</cx:pt>
          <cx:pt idx="4513">0.40000000000000002</cx:pt>
          <cx:pt idx="4514">0.40000000000000002</cx:pt>
          <cx:pt idx="4515">0.40000000000000002</cx:pt>
          <cx:pt idx="4516">0.40000000000000002</cx:pt>
          <cx:pt idx="4517">0.40000000000000002</cx:pt>
          <cx:pt idx="4518">0.40000000000000002</cx:pt>
          <cx:pt idx="4519">0.40000000000000002</cx:pt>
          <cx:pt idx="4520">0.40000000000000002</cx:pt>
          <cx:pt idx="4521">0.40000000000000002</cx:pt>
          <cx:pt idx="4522">0.40000000000000002</cx:pt>
          <cx:pt idx="4523">0.40000000000000002</cx:pt>
          <cx:pt idx="4524">0.40000000000000002</cx:pt>
          <cx:pt idx="4525">0.40000000000000002</cx:pt>
          <cx:pt idx="4526">0.40000000000000002</cx:pt>
          <cx:pt idx="4527">0.40000000000000002</cx:pt>
          <cx:pt idx="4528">0.40000000000000002</cx:pt>
          <cx:pt idx="4529">0.40000000000000002</cx:pt>
          <cx:pt idx="4530">0.40000000000000002</cx:pt>
          <cx:pt idx="4531">0.40000000000000002</cx:pt>
          <cx:pt idx="4532">0.40000000000000002</cx:pt>
          <cx:pt idx="4533">0.40000000000000002</cx:pt>
          <cx:pt idx="4534">0.40000000000000002</cx:pt>
          <cx:pt idx="4535">0.40000000000000002</cx:pt>
          <cx:pt idx="4536">0.40000000000000002</cx:pt>
          <cx:pt idx="4537">0.40000000000000002</cx:pt>
          <cx:pt idx="4538">0.40000000000000002</cx:pt>
          <cx:pt idx="4539">0.40000000000000002</cx:pt>
          <cx:pt idx="4540">0.40000000000000002</cx:pt>
          <cx:pt idx="4541">0.40000000000000002</cx:pt>
          <cx:pt idx="4542">0.40000000000000002</cx:pt>
          <cx:pt idx="4543">0.40000000000000002</cx:pt>
          <cx:pt idx="4544">0.40000000000000002</cx:pt>
          <cx:pt idx="4545">0.40000000000000002</cx:pt>
          <cx:pt idx="4546">0.40000000000000002</cx:pt>
          <cx:pt idx="4547">0.40000000000000002</cx:pt>
          <cx:pt idx="4548">0.40000000000000002</cx:pt>
          <cx:pt idx="4549">0.40000000000000002</cx:pt>
          <cx:pt idx="4550">0.40000000000000002</cx:pt>
          <cx:pt idx="4551">0.40000000000000002</cx:pt>
          <cx:pt idx="4552">0.40000000000000002</cx:pt>
          <cx:pt idx="4553">0.40000000000000002</cx:pt>
          <cx:pt idx="4554">0.40000000000000002</cx:pt>
          <cx:pt idx="4555">0.40000000000000002</cx:pt>
          <cx:pt idx="4556">0.40000000000000002</cx:pt>
          <cx:pt idx="4557">0.40000000000000002</cx:pt>
          <cx:pt idx="4558">0.40000000000000002</cx:pt>
          <cx:pt idx="4559">0.40000000000000002</cx:pt>
          <cx:pt idx="4560">0.40000000000000002</cx:pt>
          <cx:pt idx="4561">0.40000000000000002</cx:pt>
          <cx:pt idx="4562">0.40000000000000002</cx:pt>
          <cx:pt idx="4563">0.40000000000000002</cx:pt>
          <cx:pt idx="4564">0.40000000000000002</cx:pt>
          <cx:pt idx="4565">0.40000000000000002</cx:pt>
          <cx:pt idx="4566">0.40000000000000002</cx:pt>
          <cx:pt idx="4567">0.40000000000000002</cx:pt>
          <cx:pt idx="4568">0.40000000000000002</cx:pt>
          <cx:pt idx="4569">0.40000000000000002</cx:pt>
          <cx:pt idx="4570">0.40000000000000002</cx:pt>
          <cx:pt idx="4571">0.40000000000000002</cx:pt>
          <cx:pt idx="4572">0.40000000000000002</cx:pt>
          <cx:pt idx="4573">0.40000000000000002</cx:pt>
          <cx:pt idx="4574">0.40000000000000002</cx:pt>
          <cx:pt idx="4575">0.40000000000000002</cx:pt>
          <cx:pt idx="4576">0.40000000000000002</cx:pt>
          <cx:pt idx="4577">0.40000000000000002</cx:pt>
          <cx:pt idx="4578">0.40000000000000002</cx:pt>
          <cx:pt idx="4579">0.40000000000000002</cx:pt>
          <cx:pt idx="4580">0.40000000000000002</cx:pt>
          <cx:pt idx="4581">0.40000000000000002</cx:pt>
          <cx:pt idx="4582">0.40000000000000002</cx:pt>
          <cx:pt idx="4583">0.40000000000000002</cx:pt>
          <cx:pt idx="4584">0.40000000000000002</cx:pt>
          <cx:pt idx="4585">0.40000000000000002</cx:pt>
          <cx:pt idx="4586">0.40000000000000002</cx:pt>
          <cx:pt idx="4587">0.40000000000000002</cx:pt>
          <cx:pt idx="4588">0.40000000000000002</cx:pt>
          <cx:pt idx="4589">0.40000000000000002</cx:pt>
          <cx:pt idx="4590">0.40000000000000002</cx:pt>
          <cx:pt idx="4591">0.40000000000000002</cx:pt>
          <cx:pt idx="4592">0.40000000000000002</cx:pt>
          <cx:pt idx="4593">0.40000000000000002</cx:pt>
          <cx:pt idx="4594">0.40000000000000002</cx:pt>
          <cx:pt idx="4595">0.40000000000000002</cx:pt>
          <cx:pt idx="4596">0.40000000000000002</cx:pt>
          <cx:pt idx="4597">0.40000000000000002</cx:pt>
          <cx:pt idx="4598">0.40000000000000002</cx:pt>
          <cx:pt idx="4599">0.40000000000000002</cx:pt>
          <cx:pt idx="4600">0.40000000000000002</cx:pt>
          <cx:pt idx="4601">0.40000000000000002</cx:pt>
          <cx:pt idx="4602">0.40000000000000002</cx:pt>
          <cx:pt idx="4603">0.40000000000000002</cx:pt>
          <cx:pt idx="4604">0.40000000000000002</cx:pt>
          <cx:pt idx="4605">0.40000000000000002</cx:pt>
          <cx:pt idx="4606">0.40000000000000002</cx:pt>
          <cx:pt idx="4607">0.40000000000000002</cx:pt>
          <cx:pt idx="4608">0.40000000000000002</cx:pt>
          <cx:pt idx="4609">0.40000000000000002</cx:pt>
          <cx:pt idx="4610">0.40000000000000002</cx:pt>
          <cx:pt idx="4611">0.40000000000000002</cx:pt>
          <cx:pt idx="4612">0.40000000000000002</cx:pt>
          <cx:pt idx="4613">0.40000000000000002</cx:pt>
          <cx:pt idx="4614">0.40000000000000002</cx:pt>
          <cx:pt idx="4615">0.40000000000000002</cx:pt>
          <cx:pt idx="4616">0.40000000000000002</cx:pt>
          <cx:pt idx="4617">0.40000000000000002</cx:pt>
          <cx:pt idx="4618">0.40000000000000002</cx:pt>
          <cx:pt idx="4619">0.40000000000000002</cx:pt>
          <cx:pt idx="4620">0.40000000000000002</cx:pt>
          <cx:pt idx="4621">0.40000000000000002</cx:pt>
          <cx:pt idx="4622">0.40000000000000002</cx:pt>
          <cx:pt idx="4623">0.40000000000000002</cx:pt>
          <cx:pt idx="4624">0.40000000000000002</cx:pt>
          <cx:pt idx="4625">0.40000000000000002</cx:pt>
          <cx:pt idx="4626">0.40000000000000002</cx:pt>
          <cx:pt idx="4627">0.40000000000000002</cx:pt>
          <cx:pt idx="4628">0.40000000000000002</cx:pt>
          <cx:pt idx="4629">0.40000000000000002</cx:pt>
          <cx:pt idx="4630">0.40000000000000002</cx:pt>
          <cx:pt idx="4631">0.40000000000000002</cx:pt>
          <cx:pt idx="4632">0.40000000000000002</cx:pt>
          <cx:pt idx="4633">0.40000000000000002</cx:pt>
          <cx:pt idx="4634">0.40000000000000002</cx:pt>
          <cx:pt idx="4635">0.40000000000000002</cx:pt>
          <cx:pt idx="4636">0.40000000000000002</cx:pt>
          <cx:pt idx="4637">0.40000000000000002</cx:pt>
          <cx:pt idx="4638">0.40000000000000002</cx:pt>
          <cx:pt idx="4639">0.40000000000000002</cx:pt>
          <cx:pt idx="4640">0.40000000000000002</cx:pt>
          <cx:pt idx="4641">0.40000000000000002</cx:pt>
          <cx:pt idx="4642">0.40000000000000002</cx:pt>
          <cx:pt idx="4643">0.40000000000000002</cx:pt>
          <cx:pt idx="4644">0.40000000000000002</cx:pt>
          <cx:pt idx="4645">0.40000000000000002</cx:pt>
          <cx:pt idx="4646">0.40000000000000002</cx:pt>
          <cx:pt idx="4647">0.40000000000000002</cx:pt>
          <cx:pt idx="4648">0.40000000000000002</cx:pt>
          <cx:pt idx="4649">0.40000000000000002</cx:pt>
          <cx:pt idx="4650">0.40000000000000002</cx:pt>
          <cx:pt idx="4651">0.40000000000000002</cx:pt>
          <cx:pt idx="4652">0.40000000000000002</cx:pt>
          <cx:pt idx="4653">0.40000000000000002</cx:pt>
          <cx:pt idx="4654">0.40000000000000002</cx:pt>
          <cx:pt idx="4655">0.40000000000000002</cx:pt>
          <cx:pt idx="4656">0.40000000000000002</cx:pt>
          <cx:pt idx="4657">0.40000000000000002</cx:pt>
          <cx:pt idx="4658">0.40000000000000002</cx:pt>
          <cx:pt idx="4659">0.40000000000000002</cx:pt>
          <cx:pt idx="4660">0.40000000000000002</cx:pt>
          <cx:pt idx="4661">0.40000000000000002</cx:pt>
          <cx:pt idx="4662">0.40000000000000002</cx:pt>
          <cx:pt idx="4663">0.40000000000000002</cx:pt>
          <cx:pt idx="4664">0.40000000000000002</cx:pt>
          <cx:pt idx="4665">0.40000000000000002</cx:pt>
          <cx:pt idx="4666">0.40000000000000002</cx:pt>
          <cx:pt idx="4667">0.40000000000000002</cx:pt>
          <cx:pt idx="4668">0.40000000000000002</cx:pt>
          <cx:pt idx="4669">0.3846</cx:pt>
          <cx:pt idx="4670">0.375</cx:pt>
          <cx:pt idx="4671">0.375</cx:pt>
          <cx:pt idx="4672">0.375</cx:pt>
          <cx:pt idx="4673">0.375</cx:pt>
          <cx:pt idx="4674">0.375</cx:pt>
          <cx:pt idx="4675">0.375</cx:pt>
          <cx:pt idx="4676">0.375</cx:pt>
          <cx:pt idx="4677">0.375</cx:pt>
          <cx:pt idx="4678">0.375</cx:pt>
          <cx:pt idx="4679">0.375</cx:pt>
          <cx:pt idx="4680">0.375</cx:pt>
          <cx:pt idx="4681">0.375</cx:pt>
          <cx:pt idx="4682">0.375</cx:pt>
          <cx:pt idx="4683">0.375</cx:pt>
          <cx:pt idx="4684">0.375</cx:pt>
          <cx:pt idx="4685">0.375</cx:pt>
          <cx:pt idx="4686">0.375</cx:pt>
          <cx:pt idx="4687">0.375</cx:pt>
          <cx:pt idx="4688">0.375</cx:pt>
          <cx:pt idx="4689">0.375</cx:pt>
          <cx:pt idx="4690">0.375</cx:pt>
          <cx:pt idx="4691">0.375</cx:pt>
          <cx:pt idx="4692">0.375</cx:pt>
          <cx:pt idx="4693">0.375</cx:pt>
          <cx:pt idx="4694">0.375</cx:pt>
          <cx:pt idx="4695">0.375</cx:pt>
          <cx:pt idx="4696">0.375</cx:pt>
          <cx:pt idx="4697">0.375</cx:pt>
          <cx:pt idx="4698">0.375</cx:pt>
          <cx:pt idx="4699">0.375</cx:pt>
          <cx:pt idx="4700">0.375</cx:pt>
          <cx:pt idx="4701">0.375</cx:pt>
          <cx:pt idx="4702">0.375</cx:pt>
          <cx:pt idx="4703">0.375</cx:pt>
          <cx:pt idx="4704">0.375</cx:pt>
          <cx:pt idx="4705">0.375</cx:pt>
          <cx:pt idx="4706">0.375</cx:pt>
          <cx:pt idx="4707">0.375</cx:pt>
          <cx:pt idx="4708">0.375</cx:pt>
          <cx:pt idx="4709">0.375</cx:pt>
          <cx:pt idx="4710">0.375</cx:pt>
          <cx:pt idx="4711">0.375</cx:pt>
          <cx:pt idx="4712">0.375</cx:pt>
          <cx:pt idx="4713">0.375</cx:pt>
          <cx:pt idx="4714">0.375</cx:pt>
          <cx:pt idx="4715">0.375</cx:pt>
          <cx:pt idx="4716">0.375</cx:pt>
          <cx:pt idx="4717">0.375</cx:pt>
          <cx:pt idx="4718">0.375</cx:pt>
          <cx:pt idx="4719">0.375</cx:pt>
          <cx:pt idx="4720">0.375</cx:pt>
          <cx:pt idx="4721">0.375</cx:pt>
          <cx:pt idx="4722">0.375</cx:pt>
          <cx:pt idx="4723">0.375</cx:pt>
          <cx:pt idx="4724">0.375</cx:pt>
          <cx:pt idx="4725">0.375</cx:pt>
          <cx:pt idx="4726">0.375</cx:pt>
          <cx:pt idx="4727">0.375</cx:pt>
          <cx:pt idx="4728">0.375</cx:pt>
          <cx:pt idx="4729">0.375</cx:pt>
          <cx:pt idx="4730">0.375</cx:pt>
          <cx:pt idx="4731">0.375</cx:pt>
          <cx:pt idx="4732">0.375</cx:pt>
          <cx:pt idx="4733">0.375</cx:pt>
          <cx:pt idx="4734">0.375</cx:pt>
          <cx:pt idx="4735">0.375</cx:pt>
          <cx:pt idx="4736">0.375</cx:pt>
          <cx:pt idx="4737">0.375</cx:pt>
          <cx:pt idx="4738">0.375</cx:pt>
          <cx:pt idx="4739">0.375</cx:pt>
          <cx:pt idx="4740">0.375</cx:pt>
          <cx:pt idx="4741">0.375</cx:pt>
          <cx:pt idx="4742">0.375</cx:pt>
          <cx:pt idx="4743">0.36359999999999998</cx:pt>
          <cx:pt idx="4744">0.36359999999999998</cx:pt>
          <cx:pt idx="4745">0.36359999999999998</cx:pt>
          <cx:pt idx="4746">0.36359999999999998</cx:pt>
          <cx:pt idx="4747">0.36359999999999998</cx:pt>
          <cx:pt idx="4748">0.33329999999999999</cx:pt>
          <cx:pt idx="4749">0.33329999999999999</cx:pt>
          <cx:pt idx="4750">0.33329999999999999</cx:pt>
          <cx:pt idx="4751">0.33329999999999999</cx:pt>
          <cx:pt idx="4752">0.33329999999999999</cx:pt>
          <cx:pt idx="4753">0.33329999999999999</cx:pt>
          <cx:pt idx="4754">0.33329999999999999</cx:pt>
          <cx:pt idx="4755">0.33329999999999999</cx:pt>
          <cx:pt idx="4756">0.33329999999999999</cx:pt>
          <cx:pt idx="4757">0.33329999999999999</cx:pt>
          <cx:pt idx="4758">0.33329999999999999</cx:pt>
          <cx:pt idx="4759">0.33329999999999999</cx:pt>
          <cx:pt idx="4760">0.33329999999999999</cx:pt>
          <cx:pt idx="4761">0.33329999999999999</cx:pt>
          <cx:pt idx="4762">0.33329999999999999</cx:pt>
          <cx:pt idx="4763">0.33329999999999999</cx:pt>
          <cx:pt idx="4764">0.33329999999999999</cx:pt>
          <cx:pt idx="4765">0.33329999999999999</cx:pt>
          <cx:pt idx="4766">0.33329999999999999</cx:pt>
          <cx:pt idx="4767">0.33329999999999999</cx:pt>
          <cx:pt idx="4768">0.33329999999999999</cx:pt>
          <cx:pt idx="4769">0.33329999999999999</cx:pt>
          <cx:pt idx="4770">0.33329999999999999</cx:pt>
          <cx:pt idx="4771">0.33329999999999999</cx:pt>
          <cx:pt idx="4772">0.33329999999999999</cx:pt>
          <cx:pt idx="4773">0.33329999999999999</cx:pt>
          <cx:pt idx="4774">0.33329999999999999</cx:pt>
          <cx:pt idx="4775">0.33329999999999999</cx:pt>
          <cx:pt idx="4776">0.33329999999999999</cx:pt>
          <cx:pt idx="4777">0.33329999999999999</cx:pt>
          <cx:pt idx="4778">0.33329999999999999</cx:pt>
          <cx:pt idx="4779">0.33329999999999999</cx:pt>
          <cx:pt idx="4780">0.33329999999999999</cx:pt>
          <cx:pt idx="4781">0.33329999999999999</cx:pt>
          <cx:pt idx="4782">0.33329999999999999</cx:pt>
          <cx:pt idx="4783">0.33329999999999999</cx:pt>
          <cx:pt idx="4784">0.33329999999999999</cx:pt>
          <cx:pt idx="4785">0.33329999999999999</cx:pt>
          <cx:pt idx="4786">0.33329999999999999</cx:pt>
          <cx:pt idx="4787">0.33329999999999999</cx:pt>
          <cx:pt idx="4788">0.33329999999999999</cx:pt>
          <cx:pt idx="4789">0.33329999999999999</cx:pt>
          <cx:pt idx="4790">0.33329999999999999</cx:pt>
          <cx:pt idx="4791">0.33329999999999999</cx:pt>
          <cx:pt idx="4792">0.33329999999999999</cx:pt>
          <cx:pt idx="4793">0.33329999999999999</cx:pt>
          <cx:pt idx="4794">0.33329999999999999</cx:pt>
          <cx:pt idx="4795">0.33329999999999999</cx:pt>
          <cx:pt idx="4796">0.33329999999999999</cx:pt>
          <cx:pt idx="4797">0.33329999999999999</cx:pt>
          <cx:pt idx="4798">0.33329999999999999</cx:pt>
          <cx:pt idx="4799">0.33329999999999999</cx:pt>
          <cx:pt idx="4800">0.33329999999999999</cx:pt>
          <cx:pt idx="4801">0.33329999999999999</cx:pt>
          <cx:pt idx="4802">0.33329999999999999</cx:pt>
          <cx:pt idx="4803">0.33329999999999999</cx:pt>
          <cx:pt idx="4804">0.33329999999999999</cx:pt>
          <cx:pt idx="4805">0.33329999999999999</cx:pt>
          <cx:pt idx="4806">0.33329999999999999</cx:pt>
          <cx:pt idx="4807">0.33329999999999999</cx:pt>
          <cx:pt idx="4808">0.33329999999999999</cx:pt>
          <cx:pt idx="4809">0.33329999999999999</cx:pt>
          <cx:pt idx="4810">0.33329999999999999</cx:pt>
          <cx:pt idx="4811">0.33329999999999999</cx:pt>
          <cx:pt idx="4812">0.33329999999999999</cx:pt>
          <cx:pt idx="4813">0.33329999999999999</cx:pt>
          <cx:pt idx="4814">0.33329999999999999</cx:pt>
          <cx:pt idx="4815">0.33329999999999999</cx:pt>
          <cx:pt idx="4816">0.33329999999999999</cx:pt>
          <cx:pt idx="4817">0.33329999999999999</cx:pt>
          <cx:pt idx="4818">0.33329999999999999</cx:pt>
          <cx:pt idx="4819">0.33329999999999999</cx:pt>
          <cx:pt idx="4820">0.33329999999999999</cx:pt>
          <cx:pt idx="4821">0.33329999999999999</cx:pt>
          <cx:pt idx="4822">0.33329999999999999</cx:pt>
          <cx:pt idx="4823">0.33329999999999999</cx:pt>
          <cx:pt idx="4824">0.33329999999999999</cx:pt>
          <cx:pt idx="4825">0.33329999999999999</cx:pt>
          <cx:pt idx="4826">0.33329999999999999</cx:pt>
          <cx:pt idx="4827">0.33329999999999999</cx:pt>
          <cx:pt idx="4828">0.33329999999999999</cx:pt>
          <cx:pt idx="4829">0.33329999999999999</cx:pt>
          <cx:pt idx="4830">0.33329999999999999</cx:pt>
          <cx:pt idx="4831">0.33329999999999999</cx:pt>
          <cx:pt idx="4832">0.33329999999999999</cx:pt>
          <cx:pt idx="4833">0.33329999999999999</cx:pt>
          <cx:pt idx="4834">0.33329999999999999</cx:pt>
          <cx:pt idx="4835">0.33329999999999999</cx:pt>
          <cx:pt idx="4836">0.33329999999999999</cx:pt>
          <cx:pt idx="4837">0.33329999999999999</cx:pt>
          <cx:pt idx="4838">0.33329999999999999</cx:pt>
          <cx:pt idx="4839">0.33329999999999999</cx:pt>
          <cx:pt idx="4840">0.33329999999999999</cx:pt>
          <cx:pt idx="4841">0.33329999999999999</cx:pt>
          <cx:pt idx="4842">0.33329999999999999</cx:pt>
          <cx:pt idx="4843">0.33329999999999999</cx:pt>
          <cx:pt idx="4844">0.33329999999999999</cx:pt>
          <cx:pt idx="4845">0.33329999999999999</cx:pt>
          <cx:pt idx="4846">0.33329999999999999</cx:pt>
          <cx:pt idx="4847">0.33329999999999999</cx:pt>
          <cx:pt idx="4848">0.33329999999999999</cx:pt>
          <cx:pt idx="4849">0.33329999999999999</cx:pt>
          <cx:pt idx="4850">0.33329999999999999</cx:pt>
          <cx:pt idx="4851">0.33329999999999999</cx:pt>
          <cx:pt idx="4852">0.33329999999999999</cx:pt>
          <cx:pt idx="4853">0.33329999999999999</cx:pt>
          <cx:pt idx="4854">0.33329999999999999</cx:pt>
          <cx:pt idx="4855">0.33329999999999999</cx:pt>
          <cx:pt idx="4856">0.33329999999999999</cx:pt>
          <cx:pt idx="4857">0.33329999999999999</cx:pt>
          <cx:pt idx="4858">0.33329999999999999</cx:pt>
          <cx:pt idx="4859">0.33329999999999999</cx:pt>
          <cx:pt idx="4860">0.33329999999999999</cx:pt>
          <cx:pt idx="4861">0.33329999999999999</cx:pt>
          <cx:pt idx="4862">0.33329999999999999</cx:pt>
          <cx:pt idx="4863">0.33329999999999999</cx:pt>
          <cx:pt idx="4864">0.33329999999999999</cx:pt>
          <cx:pt idx="4865">0.33329999999999999</cx:pt>
          <cx:pt idx="4866">0.33329999999999999</cx:pt>
          <cx:pt idx="4867">0.33329999999999999</cx:pt>
          <cx:pt idx="4868">0.33329999999999999</cx:pt>
          <cx:pt idx="4869">0.33329999999999999</cx:pt>
          <cx:pt idx="4870">0.33329999999999999</cx:pt>
          <cx:pt idx="4871">0.33329999999999999</cx:pt>
          <cx:pt idx="4872">0.33329999999999999</cx:pt>
          <cx:pt idx="4873">0.33329999999999999</cx:pt>
          <cx:pt idx="4874">0.33329999999999999</cx:pt>
          <cx:pt idx="4875">0.33329999999999999</cx:pt>
          <cx:pt idx="4876">0.33329999999999999</cx:pt>
          <cx:pt idx="4877">0.33329999999999999</cx:pt>
          <cx:pt idx="4878">0.33329999999999999</cx:pt>
          <cx:pt idx="4879">0.33329999999999999</cx:pt>
          <cx:pt idx="4880">0.33329999999999999</cx:pt>
          <cx:pt idx="4881">0.33329999999999999</cx:pt>
          <cx:pt idx="4882">0.33329999999999999</cx:pt>
          <cx:pt idx="4883">0.33329999999999999</cx:pt>
          <cx:pt idx="4884">0.33329999999999999</cx:pt>
          <cx:pt idx="4885">0.33329999999999999</cx:pt>
          <cx:pt idx="4886">0.33329999999999999</cx:pt>
          <cx:pt idx="4887">0.33329999999999999</cx:pt>
          <cx:pt idx="4888">0.33329999999999999</cx:pt>
          <cx:pt idx="4889">0.33329999999999999</cx:pt>
          <cx:pt idx="4890">0.33329999999999999</cx:pt>
          <cx:pt idx="4891">0.33329999999999999</cx:pt>
          <cx:pt idx="4892">0.33329999999999999</cx:pt>
          <cx:pt idx="4893">0.33329999999999999</cx:pt>
          <cx:pt idx="4894">0.33329999999999999</cx:pt>
          <cx:pt idx="4895">0.33329999999999999</cx:pt>
          <cx:pt idx="4896">0.33329999999999999</cx:pt>
          <cx:pt idx="4897">0.33329999999999999</cx:pt>
          <cx:pt idx="4898">0.33329999999999999</cx:pt>
          <cx:pt idx="4899">0.33329999999999999</cx:pt>
          <cx:pt idx="4900">0.33329999999999999</cx:pt>
          <cx:pt idx="4901">0.33329999999999999</cx:pt>
          <cx:pt idx="4902">0.33329999999999999</cx:pt>
          <cx:pt idx="4903">0.33329999999999999</cx:pt>
          <cx:pt idx="4904">0.33329999999999999</cx:pt>
          <cx:pt idx="4905">0.33329999999999999</cx:pt>
          <cx:pt idx="4906">0.33329999999999999</cx:pt>
          <cx:pt idx="4907">0.33329999999999999</cx:pt>
          <cx:pt idx="4908">0.33329999999999999</cx:pt>
          <cx:pt idx="4909">0.33329999999999999</cx:pt>
          <cx:pt idx="4910">0.33329999999999999</cx:pt>
          <cx:pt idx="4911">0.33329999999999999</cx:pt>
          <cx:pt idx="4912">0.33329999999999999</cx:pt>
          <cx:pt idx="4913">0.33329999999999999</cx:pt>
          <cx:pt idx="4914">0.33329999999999999</cx:pt>
          <cx:pt idx="4915">0.33329999999999999</cx:pt>
          <cx:pt idx="4916">0.33329999999999999</cx:pt>
          <cx:pt idx="4917">0.33329999999999999</cx:pt>
          <cx:pt idx="4918">0.33329999999999999</cx:pt>
          <cx:pt idx="4919">0.33329999999999999</cx:pt>
          <cx:pt idx="4920">0.33329999999999999</cx:pt>
          <cx:pt idx="4921">0.33329999999999999</cx:pt>
          <cx:pt idx="4922">0.33329999999999999</cx:pt>
          <cx:pt idx="4923">0.33329999999999999</cx:pt>
          <cx:pt idx="4924">0.33329999999999999</cx:pt>
          <cx:pt idx="4925">0.33329999999999999</cx:pt>
          <cx:pt idx="4926">0.33329999999999999</cx:pt>
          <cx:pt idx="4927">0.33329999999999999</cx:pt>
          <cx:pt idx="4928">0.33329999999999999</cx:pt>
          <cx:pt idx="4929">0.33329999999999999</cx:pt>
          <cx:pt idx="4930">0.33329999999999999</cx:pt>
          <cx:pt idx="4931">0.33329999999999999</cx:pt>
          <cx:pt idx="4932">0.33329999999999999</cx:pt>
          <cx:pt idx="4933">0.33329999999999999</cx:pt>
          <cx:pt idx="4934">0.33329999999999999</cx:pt>
          <cx:pt idx="4935">0.33329999999999999</cx:pt>
          <cx:pt idx="4936">0.33329999999999999</cx:pt>
          <cx:pt idx="4937">0.33329999999999999</cx:pt>
          <cx:pt idx="4938">0.33329999999999999</cx:pt>
          <cx:pt idx="4939">0.33329999999999999</cx:pt>
          <cx:pt idx="4940">0.33329999999999999</cx:pt>
          <cx:pt idx="4941">0.33329999999999999</cx:pt>
          <cx:pt idx="4942">0.33329999999999999</cx:pt>
          <cx:pt idx="4943">0.33329999999999999</cx:pt>
          <cx:pt idx="4944">0.33329999999999999</cx:pt>
          <cx:pt idx="4945">0.33329999999999999</cx:pt>
          <cx:pt idx="4946">0.33329999999999999</cx:pt>
          <cx:pt idx="4947">0.33329999999999999</cx:pt>
          <cx:pt idx="4948">0.33329999999999999</cx:pt>
          <cx:pt idx="4949">0.33329999999999999</cx:pt>
          <cx:pt idx="4950">0.33329999999999999</cx:pt>
          <cx:pt idx="4951">0.33329999999999999</cx:pt>
          <cx:pt idx="4952">0.33329999999999999</cx:pt>
          <cx:pt idx="4953">0.33329999999999999</cx:pt>
          <cx:pt idx="4954">0.33329999999999999</cx:pt>
          <cx:pt idx="4955">0.33329999999999999</cx:pt>
          <cx:pt idx="4956">0.33329999999999999</cx:pt>
          <cx:pt idx="4957">0.33329999999999999</cx:pt>
          <cx:pt idx="4958">0.33329999999999999</cx:pt>
          <cx:pt idx="4959">0.33329999999999999</cx:pt>
          <cx:pt idx="4960">0.33329999999999999</cx:pt>
          <cx:pt idx="4961">0.33329999999999999</cx:pt>
          <cx:pt idx="4962">0.33329999999999999</cx:pt>
          <cx:pt idx="4963">0.33329999999999999</cx:pt>
          <cx:pt idx="4964">0.33329999999999999</cx:pt>
          <cx:pt idx="4965">0.33329999999999999</cx:pt>
          <cx:pt idx="4966">0.33329999999999999</cx:pt>
          <cx:pt idx="4967">0.33329999999999999</cx:pt>
          <cx:pt idx="4968">0.33329999999999999</cx:pt>
          <cx:pt idx="4969">0.33329999999999999</cx:pt>
          <cx:pt idx="4970">0.33329999999999999</cx:pt>
          <cx:pt idx="4971">0.33329999999999999</cx:pt>
          <cx:pt idx="4972">0.33329999999999999</cx:pt>
          <cx:pt idx="4973">0.33329999999999999</cx:pt>
          <cx:pt idx="4974">0.33329999999999999</cx:pt>
          <cx:pt idx="4975">0.33329999999999999</cx:pt>
          <cx:pt idx="4976">0.33329999999999999</cx:pt>
          <cx:pt idx="4977">0.33329999999999999</cx:pt>
          <cx:pt idx="4978">0.33329999999999999</cx:pt>
          <cx:pt idx="4979">0.33329999999999999</cx:pt>
          <cx:pt idx="4980">0.33329999999999999</cx:pt>
          <cx:pt idx="4981">0.33329999999999999</cx:pt>
          <cx:pt idx="4982">0.33329999999999999</cx:pt>
          <cx:pt idx="4983">0.33329999999999999</cx:pt>
          <cx:pt idx="4984">0.33329999999999999</cx:pt>
          <cx:pt idx="4985">0.33329999999999999</cx:pt>
          <cx:pt idx="4986">0.33329999999999999</cx:pt>
          <cx:pt idx="4987">0.33329999999999999</cx:pt>
          <cx:pt idx="4988">0.33329999999999999</cx:pt>
          <cx:pt idx="4989">0.33329999999999999</cx:pt>
          <cx:pt idx="4990">0.33329999999999999</cx:pt>
          <cx:pt idx="4991">0.33329999999999999</cx:pt>
          <cx:pt idx="4992">0.33329999999999999</cx:pt>
          <cx:pt idx="4993">0.33329999999999999</cx:pt>
          <cx:pt idx="4994">0.33329999999999999</cx:pt>
          <cx:pt idx="4995">0.33329999999999999</cx:pt>
          <cx:pt idx="4996">0.33329999999999999</cx:pt>
          <cx:pt idx="4997">0.33329999999999999</cx:pt>
          <cx:pt idx="4998">0.33329999999999999</cx:pt>
          <cx:pt idx="4999">0.33329999999999999</cx:pt>
          <cx:pt idx="5000">0.33329999999999999</cx:pt>
          <cx:pt idx="5001">0.33329999999999999</cx:pt>
          <cx:pt idx="5002">0.33329999999999999</cx:pt>
          <cx:pt idx="5003">0.33329999999999999</cx:pt>
          <cx:pt idx="5004">0.33329999999999999</cx:pt>
          <cx:pt idx="5005">0.33329999999999999</cx:pt>
          <cx:pt idx="5006">0.33329999999999999</cx:pt>
          <cx:pt idx="5007">0.33329999999999999</cx:pt>
          <cx:pt idx="5008">0.33329999999999999</cx:pt>
          <cx:pt idx="5009">0.33329999999999999</cx:pt>
          <cx:pt idx="5010">0.33329999999999999</cx:pt>
          <cx:pt idx="5011">0.33329999999999999</cx:pt>
          <cx:pt idx="5012">0.33329999999999999</cx:pt>
          <cx:pt idx="5013">0.33329999999999999</cx:pt>
          <cx:pt idx="5014">0.33329999999999999</cx:pt>
          <cx:pt idx="5015">0.33329999999999999</cx:pt>
          <cx:pt idx="5016">0.33329999999999999</cx:pt>
          <cx:pt idx="5017">0.33329999999999999</cx:pt>
          <cx:pt idx="5018">0.33329999999999999</cx:pt>
          <cx:pt idx="5019">0.33329999999999999</cx:pt>
          <cx:pt idx="5020">0.33329999999999999</cx:pt>
          <cx:pt idx="5021">0.33329999999999999</cx:pt>
          <cx:pt idx="5022">0.33329999999999999</cx:pt>
          <cx:pt idx="5023">0.33329999999999999</cx:pt>
          <cx:pt idx="5024">0.33329999999999999</cx:pt>
          <cx:pt idx="5025">0.33329999999999999</cx:pt>
          <cx:pt idx="5026">0.33329999999999999</cx:pt>
          <cx:pt idx="5027">0.33329999999999999</cx:pt>
          <cx:pt idx="5028">0.33329999999999999</cx:pt>
          <cx:pt idx="5029">0.33329999999999999</cx:pt>
          <cx:pt idx="5030">0.33329999999999999</cx:pt>
          <cx:pt idx="5031">0.33329999999999999</cx:pt>
          <cx:pt idx="5032">0.33329999999999999</cx:pt>
          <cx:pt idx="5033">0.33329999999999999</cx:pt>
          <cx:pt idx="5034">0.33329999999999999</cx:pt>
          <cx:pt idx="5035">0.33329999999999999</cx:pt>
          <cx:pt idx="5036">0.29999999999999999</cx:pt>
          <cx:pt idx="5037">0.29999999999999999</cx:pt>
          <cx:pt idx="5038">0.29999999999999999</cx:pt>
          <cx:pt idx="5039">0.29999999999999999</cx:pt>
          <cx:pt idx="5040">0.29999999999999999</cx:pt>
          <cx:pt idx="5041">0.29999999999999999</cx:pt>
          <cx:pt idx="5042">0.29999999999999999</cx:pt>
          <cx:pt idx="5043">0.28570000000000001</cx:pt>
          <cx:pt idx="5044">0.28570000000000001</cx:pt>
          <cx:pt idx="5045">0.28570000000000001</cx:pt>
          <cx:pt idx="5046">0.28570000000000001</cx:pt>
          <cx:pt idx="5047">0.28570000000000001</cx:pt>
          <cx:pt idx="5048">0.28570000000000001</cx:pt>
          <cx:pt idx="5049">0.28570000000000001</cx:pt>
          <cx:pt idx="5050">0.28570000000000001</cx:pt>
          <cx:pt idx="5051">0.28570000000000001</cx:pt>
          <cx:pt idx="5052">0.28570000000000001</cx:pt>
          <cx:pt idx="5053">0.28570000000000001</cx:pt>
          <cx:pt idx="5054">0.28570000000000001</cx:pt>
          <cx:pt idx="5055">0.28570000000000001</cx:pt>
          <cx:pt idx="5056">0.28570000000000001</cx:pt>
          <cx:pt idx="5057">0.28570000000000001</cx:pt>
          <cx:pt idx="5058">0.28570000000000001</cx:pt>
          <cx:pt idx="5059">0.28570000000000001</cx:pt>
          <cx:pt idx="5060">0.28570000000000001</cx:pt>
          <cx:pt idx="5061">0.28570000000000001</cx:pt>
          <cx:pt idx="5062">0.28570000000000001</cx:pt>
          <cx:pt idx="5063">0.28570000000000001</cx:pt>
          <cx:pt idx="5064">0.28570000000000001</cx:pt>
          <cx:pt idx="5065">0.28570000000000001</cx:pt>
          <cx:pt idx="5066">0.28570000000000001</cx:pt>
          <cx:pt idx="5067">0.28570000000000001</cx:pt>
          <cx:pt idx="5068">0.28570000000000001</cx:pt>
          <cx:pt idx="5069">0.28570000000000001</cx:pt>
          <cx:pt idx="5070">0.28570000000000001</cx:pt>
          <cx:pt idx="5071">0.28570000000000001</cx:pt>
          <cx:pt idx="5072">0.28570000000000001</cx:pt>
          <cx:pt idx="5073">0.28570000000000001</cx:pt>
          <cx:pt idx="5074">0.28570000000000001</cx:pt>
          <cx:pt idx="5075">0.28570000000000001</cx:pt>
          <cx:pt idx="5076">0.28570000000000001</cx:pt>
          <cx:pt idx="5077">0.28570000000000001</cx:pt>
          <cx:pt idx="5078">0.28570000000000001</cx:pt>
          <cx:pt idx="5079">0.28570000000000001</cx:pt>
          <cx:pt idx="5080">0.28570000000000001</cx:pt>
          <cx:pt idx="5081">0.28570000000000001</cx:pt>
          <cx:pt idx="5082">0.28570000000000001</cx:pt>
          <cx:pt idx="5083">0.28570000000000001</cx:pt>
          <cx:pt idx="5084">0.28570000000000001</cx:pt>
          <cx:pt idx="5085">0.28570000000000001</cx:pt>
          <cx:pt idx="5086">0.28570000000000001</cx:pt>
          <cx:pt idx="5087">0.28570000000000001</cx:pt>
          <cx:pt idx="5088">0.28570000000000001</cx:pt>
          <cx:pt idx="5089">0.28570000000000001</cx:pt>
          <cx:pt idx="5090">0.28570000000000001</cx:pt>
          <cx:pt idx="5091">0.28570000000000001</cx:pt>
          <cx:pt idx="5092">0.28570000000000001</cx:pt>
          <cx:pt idx="5093">0.28570000000000001</cx:pt>
          <cx:pt idx="5094">0.28570000000000001</cx:pt>
          <cx:pt idx="5095">0.28570000000000001</cx:pt>
          <cx:pt idx="5096">0.28570000000000001</cx:pt>
          <cx:pt idx="5097">0.28570000000000001</cx:pt>
          <cx:pt idx="5098">0.28570000000000001</cx:pt>
          <cx:pt idx="5099">0.28570000000000001</cx:pt>
          <cx:pt idx="5100">0.28570000000000001</cx:pt>
          <cx:pt idx="5101">0.28570000000000001</cx:pt>
          <cx:pt idx="5102">0.28570000000000001</cx:pt>
          <cx:pt idx="5103">0.28570000000000001</cx:pt>
          <cx:pt idx="5104">0.28570000000000001</cx:pt>
          <cx:pt idx="5105">0.28570000000000001</cx:pt>
          <cx:pt idx="5106">0.28570000000000001</cx:pt>
          <cx:pt idx="5107">0.25</cx:pt>
          <cx:pt idx="5108">0.25</cx:pt>
          <cx:pt idx="5109">0.25</cx:pt>
          <cx:pt idx="5110">0.25</cx:pt>
          <cx:pt idx="5111">0.25</cx:pt>
          <cx:pt idx="5112">0.25</cx:pt>
          <cx:pt idx="5113">0.25</cx:pt>
          <cx:pt idx="5114">0.25</cx:pt>
          <cx:pt idx="5115">0.25</cx:pt>
          <cx:pt idx="5116">0.25</cx:pt>
          <cx:pt idx="5117">0.25</cx:pt>
          <cx:pt idx="5118">0.25</cx:pt>
          <cx:pt idx="5119">0.25</cx:pt>
          <cx:pt idx="5120">0.25</cx:pt>
          <cx:pt idx="5121">0.25</cx:pt>
          <cx:pt idx="5122">0.25</cx:pt>
          <cx:pt idx="5123">0.25</cx:pt>
          <cx:pt idx="5124">0.25</cx:pt>
          <cx:pt idx="5125">0.25</cx:pt>
          <cx:pt idx="5126">0.25</cx:pt>
          <cx:pt idx="5127">0.25</cx:pt>
          <cx:pt idx="5128">0.25</cx:pt>
          <cx:pt idx="5129">0.25</cx:pt>
          <cx:pt idx="5130">0.25</cx:pt>
          <cx:pt idx="5131">0.25</cx:pt>
          <cx:pt idx="5132">0.25</cx:pt>
          <cx:pt idx="5133">0.25</cx:pt>
          <cx:pt idx="5134">0.25</cx:pt>
          <cx:pt idx="5135">0.25</cx:pt>
          <cx:pt idx="5136">0.25</cx:pt>
          <cx:pt idx="5137">0.25</cx:pt>
          <cx:pt idx="5138">0.25</cx:pt>
          <cx:pt idx="5139">0.25</cx:pt>
          <cx:pt idx="5140">0.25</cx:pt>
          <cx:pt idx="5141">0.25</cx:pt>
          <cx:pt idx="5142">0.25</cx:pt>
          <cx:pt idx="5143">0.25</cx:pt>
          <cx:pt idx="5144">0.25</cx:pt>
          <cx:pt idx="5145">0.25</cx:pt>
          <cx:pt idx="5146">0.25</cx:pt>
          <cx:pt idx="5147">0.25</cx:pt>
          <cx:pt idx="5148">0.25</cx:pt>
          <cx:pt idx="5149">0.25</cx:pt>
          <cx:pt idx="5150">0.25</cx:pt>
          <cx:pt idx="5151">0.25</cx:pt>
          <cx:pt idx="5152">0.25</cx:pt>
          <cx:pt idx="5153">0.25</cx:pt>
          <cx:pt idx="5154">0.25</cx:pt>
          <cx:pt idx="5155">0.25</cx:pt>
          <cx:pt idx="5156">0.25</cx:pt>
          <cx:pt idx="5157">0.25</cx:pt>
          <cx:pt idx="5158">0.25</cx:pt>
          <cx:pt idx="5159">0.25</cx:pt>
          <cx:pt idx="5160">0.25</cx:pt>
          <cx:pt idx="5161">0.25</cx:pt>
          <cx:pt idx="5162">0.25</cx:pt>
          <cx:pt idx="5163">0.25</cx:pt>
          <cx:pt idx="5164">0.25</cx:pt>
          <cx:pt idx="5165">0.25</cx:pt>
          <cx:pt idx="5166">0.25</cx:pt>
          <cx:pt idx="5167">0.25</cx:pt>
          <cx:pt idx="5168">0.25</cx:pt>
          <cx:pt idx="5169">0.25</cx:pt>
          <cx:pt idx="5170">0.25</cx:pt>
          <cx:pt idx="5171">0.25</cx:pt>
          <cx:pt idx="5172">0.25</cx:pt>
          <cx:pt idx="5173">0.25</cx:pt>
          <cx:pt idx="5174">0.25</cx:pt>
          <cx:pt idx="5175">0.25</cx:pt>
          <cx:pt idx="5176">0.25</cx:pt>
          <cx:pt idx="5177">0.25</cx:pt>
          <cx:pt idx="5178">0.25</cx:pt>
          <cx:pt idx="5179">0.25</cx:pt>
          <cx:pt idx="5180">0.25</cx:pt>
          <cx:pt idx="5181">0.25</cx:pt>
          <cx:pt idx="5182">0.25</cx:pt>
          <cx:pt idx="5183">0.25</cx:pt>
          <cx:pt idx="5184">0.25</cx:pt>
          <cx:pt idx="5185">0.25</cx:pt>
          <cx:pt idx="5186">0.25</cx:pt>
          <cx:pt idx="5187">0.25</cx:pt>
          <cx:pt idx="5188">0.25</cx:pt>
          <cx:pt idx="5189">0.25</cx:pt>
          <cx:pt idx="5190">0.25</cx:pt>
          <cx:pt idx="5191">0.25</cx:pt>
          <cx:pt idx="5192">0.25</cx:pt>
          <cx:pt idx="5193">0.25</cx:pt>
          <cx:pt idx="5194">0.25</cx:pt>
          <cx:pt idx="5195">0.25</cx:pt>
          <cx:pt idx="5196">0.25</cx:pt>
          <cx:pt idx="5197">0.25</cx:pt>
          <cx:pt idx="5198">0.25</cx:pt>
          <cx:pt idx="5199">0.25</cx:pt>
          <cx:pt idx="5200">0.25</cx:pt>
          <cx:pt idx="5201">0.25</cx:pt>
          <cx:pt idx="5202">0.25</cx:pt>
          <cx:pt idx="5203">0.25</cx:pt>
          <cx:pt idx="5204">0.25</cx:pt>
          <cx:pt idx="5205">0.25</cx:pt>
          <cx:pt idx="5206">0.25</cx:pt>
          <cx:pt idx="5207">0.25</cx:pt>
          <cx:pt idx="5208">0.25</cx:pt>
          <cx:pt idx="5209">0.25</cx:pt>
          <cx:pt idx="5210">0.25</cx:pt>
          <cx:pt idx="5211">0.22220000000000001</cx:pt>
          <cx:pt idx="5212">0.22220000000000001</cx:pt>
          <cx:pt idx="5213">0.22220000000000001</cx:pt>
          <cx:pt idx="5214">0.22220000000000001</cx:pt>
          <cx:pt idx="5215">0.22220000000000001</cx:pt>
          <cx:pt idx="5216">0.20000000000000001</cx:pt>
          <cx:pt idx="5217">0.20000000000000001</cx:pt>
          <cx:pt idx="5218">0.20000000000000001</cx:pt>
          <cx:pt idx="5219">0.20000000000000001</cx:pt>
          <cx:pt idx="5220">0.20000000000000001</cx:pt>
          <cx:pt idx="5221">0.20000000000000001</cx:pt>
          <cx:pt idx="5222">0.20000000000000001</cx:pt>
          <cx:pt idx="5223">0.20000000000000001</cx:pt>
          <cx:pt idx="5224">0.20000000000000001</cx:pt>
          <cx:pt idx="5225">0.20000000000000001</cx:pt>
          <cx:pt idx="5226">0.20000000000000001</cx:pt>
          <cx:pt idx="5227">0.20000000000000001</cx:pt>
          <cx:pt idx="5228">0.20000000000000001</cx:pt>
          <cx:pt idx="5229">0.20000000000000001</cx:pt>
          <cx:pt idx="5230">0.20000000000000001</cx:pt>
          <cx:pt idx="5231">0.20000000000000001</cx:pt>
          <cx:pt idx="5232">0.20000000000000001</cx:pt>
          <cx:pt idx="5233">0.20000000000000001</cx:pt>
          <cx:pt idx="5234">0.20000000000000001</cx:pt>
          <cx:pt idx="5235">0.20000000000000001</cx:pt>
          <cx:pt idx="5236">0.20000000000000001</cx:pt>
          <cx:pt idx="5237">0.20000000000000001</cx:pt>
          <cx:pt idx="5238">0.20000000000000001</cx:pt>
          <cx:pt idx="5239">0.20000000000000001</cx:pt>
          <cx:pt idx="5240">0.20000000000000001</cx:pt>
          <cx:pt idx="5241">0.20000000000000001</cx:pt>
          <cx:pt idx="5242">0.20000000000000001</cx:pt>
          <cx:pt idx="5243">0.20000000000000001</cx:pt>
          <cx:pt idx="5244">0.20000000000000001</cx:pt>
          <cx:pt idx="5245">0.20000000000000001</cx:pt>
          <cx:pt idx="5246">0.20000000000000001</cx:pt>
          <cx:pt idx="5247">0.20000000000000001</cx:pt>
          <cx:pt idx="5248">0.20000000000000001</cx:pt>
          <cx:pt idx="5249">0.20000000000000001</cx:pt>
          <cx:pt idx="5250">0.20000000000000001</cx:pt>
          <cx:pt idx="5251">0.20000000000000001</cx:pt>
          <cx:pt idx="5252">0.20000000000000001</cx:pt>
          <cx:pt idx="5253">0.20000000000000001</cx:pt>
          <cx:pt idx="5254">0.20000000000000001</cx:pt>
          <cx:pt idx="5255">0.20000000000000001</cx:pt>
          <cx:pt idx="5256">0.20000000000000001</cx:pt>
          <cx:pt idx="5257">0.20000000000000001</cx:pt>
          <cx:pt idx="5258">0.20000000000000001</cx:pt>
          <cx:pt idx="5259">0.20000000000000001</cx:pt>
          <cx:pt idx="5260">0.20000000000000001</cx:pt>
          <cx:pt idx="5261">0.20000000000000001</cx:pt>
          <cx:pt idx="5262">0.20000000000000001</cx:pt>
          <cx:pt idx="5263">0.20000000000000001</cx:pt>
          <cx:pt idx="5264">0.20000000000000001</cx:pt>
          <cx:pt idx="5265">0.20000000000000001</cx:pt>
          <cx:pt idx="5266">0.20000000000000001</cx:pt>
          <cx:pt idx="5267">0.20000000000000001</cx:pt>
          <cx:pt idx="5268">0.20000000000000001</cx:pt>
          <cx:pt idx="5269">0.20000000000000001</cx:pt>
          <cx:pt idx="5270">0.20000000000000001</cx:pt>
          <cx:pt idx="5271">0.20000000000000001</cx:pt>
          <cx:pt idx="5272">0.20000000000000001</cx:pt>
          <cx:pt idx="5273">0.20000000000000001</cx:pt>
          <cx:pt idx="5274">0.20000000000000001</cx:pt>
          <cx:pt idx="5275">0.20000000000000001</cx:pt>
          <cx:pt idx="5276">0.20000000000000001</cx:pt>
          <cx:pt idx="5277">0.20000000000000001</cx:pt>
          <cx:pt idx="5278">0.20000000000000001</cx:pt>
          <cx:pt idx="5279">0.20000000000000001</cx:pt>
          <cx:pt idx="5280">0.20000000000000001</cx:pt>
          <cx:pt idx="5281">0.20000000000000001</cx:pt>
          <cx:pt idx="5282">0.20000000000000001</cx:pt>
          <cx:pt idx="5283">0.20000000000000001</cx:pt>
          <cx:pt idx="5284">0.20000000000000001</cx:pt>
          <cx:pt idx="5285">0.20000000000000001</cx:pt>
          <cx:pt idx="5286">0.20000000000000001</cx:pt>
          <cx:pt idx="5287">0.20000000000000001</cx:pt>
          <cx:pt idx="5288">0.20000000000000001</cx:pt>
          <cx:pt idx="5289">0.20000000000000001</cx:pt>
          <cx:pt idx="5290">0.20000000000000001</cx:pt>
          <cx:pt idx="5291">0.20000000000000001</cx:pt>
          <cx:pt idx="5292">0.18179999999999999</cx:pt>
          <cx:pt idx="5293">0.16669999999999999</cx:pt>
          <cx:pt idx="5294">0.16669999999999999</cx:pt>
          <cx:pt idx="5295">0.16669999999999999</cx:pt>
          <cx:pt idx="5296">0.16669999999999999</cx:pt>
          <cx:pt idx="5297">0.16669999999999999</cx:pt>
          <cx:pt idx="5298">0.16669999999999999</cx:pt>
          <cx:pt idx="5299">0.16669999999999999</cx:pt>
          <cx:pt idx="5300">0.16669999999999999</cx:pt>
          <cx:pt idx="5301">0.16669999999999999</cx:pt>
          <cx:pt idx="5302">0.16669999999999999</cx:pt>
          <cx:pt idx="5303">0.16669999999999999</cx:pt>
          <cx:pt idx="5304">0.16669999999999999</cx:pt>
          <cx:pt idx="5305">0.16669999999999999</cx:pt>
          <cx:pt idx="5306">0.16669999999999999</cx:pt>
          <cx:pt idx="5307">0.16669999999999999</cx:pt>
          <cx:pt idx="5308">0.16669999999999999</cx:pt>
          <cx:pt idx="5309">0.16669999999999999</cx:pt>
          <cx:pt idx="5310">0.16669999999999999</cx:pt>
          <cx:pt idx="5311">0.16669999999999999</cx:pt>
          <cx:pt idx="5312">0.16669999999999999</cx:pt>
          <cx:pt idx="5313">0.16669999999999999</cx:pt>
          <cx:pt idx="5314">0.16669999999999999</cx:pt>
          <cx:pt idx="5315">0.16669999999999999</cx:pt>
          <cx:pt idx="5316">0.16669999999999999</cx:pt>
          <cx:pt idx="5317">0.16669999999999999</cx:pt>
          <cx:pt idx="5318">0.16669999999999999</cx:pt>
          <cx:pt idx="5319">0.16669999999999999</cx:pt>
          <cx:pt idx="5320">0.16669999999999999</cx:pt>
          <cx:pt idx="5321">0.16669999999999999</cx:pt>
          <cx:pt idx="5322">0.16669999999999999</cx:pt>
          <cx:pt idx="5323">0.16669999999999999</cx:pt>
          <cx:pt idx="5324">0.16669999999999999</cx:pt>
          <cx:pt idx="5325">0.16669999999999999</cx:pt>
          <cx:pt idx="5326">0.16669999999999999</cx:pt>
          <cx:pt idx="5327">0.16669999999999999</cx:pt>
          <cx:pt idx="5328">0.16669999999999999</cx:pt>
          <cx:pt idx="5329">0.1429</cx:pt>
          <cx:pt idx="5330">0.1429</cx:pt>
          <cx:pt idx="5331">0.1429</cx:pt>
          <cx:pt idx="5332">0.1429</cx:pt>
          <cx:pt idx="5333">0.1429</cx:pt>
          <cx:pt idx="5334">0.1429</cx:pt>
          <cx:pt idx="5335">0.1429</cx:pt>
          <cx:pt idx="5336">0.1429</cx:pt>
          <cx:pt idx="5337">0.1429</cx:pt>
          <cx:pt idx="5338">0.1429</cx:pt>
          <cx:pt idx="5339">0.1429</cx:pt>
          <cx:pt idx="5340">0.1429</cx:pt>
          <cx:pt idx="5341">0.1429</cx:pt>
          <cx:pt idx="5342">0.1429</cx:pt>
          <cx:pt idx="5343">0.1429</cx:pt>
          <cx:pt idx="5344">0.1429</cx:pt>
          <cx:pt idx="5345">0.1429</cx:pt>
          <cx:pt idx="5346">0.125</cx:pt>
          <cx:pt idx="5347">0.125</cx:pt>
          <cx:pt idx="5348">0.125</cx:pt>
          <cx:pt idx="5349">0.125</cx:pt>
          <cx:pt idx="5350">0.125</cx:pt>
          <cx:pt idx="5351">0.125</cx:pt>
          <cx:pt idx="5352">0</cx:pt>
          <cx:pt idx="5353">0</cx:pt>
          <cx:pt idx="5354">0</cx:pt>
          <cx:pt idx="5355">0</cx:pt>
          <cx:pt idx="5356">0</cx:pt>
          <cx:pt idx="5357">0</cx:pt>
          <cx:pt idx="5358">0</cx:pt>
          <cx:pt idx="5359">0</cx:pt>
          <cx:pt idx="5360">0</cx:pt>
          <cx:pt idx="5361">0</cx:pt>
          <cx:pt idx="5362">0</cx:pt>
          <cx:pt idx="5363">0</cx:pt>
          <cx:pt idx="5364">0</cx:pt>
          <cx:pt idx="5365">0</cx:pt>
          <cx:pt idx="5366">0</cx:pt>
          <cx:pt idx="5367">0</cx:pt>
          <cx:pt idx="5368">0</cx:pt>
          <cx:pt idx="5369">0</cx:pt>
          <cx:pt idx="5370">0</cx:pt>
          <cx:pt idx="5371">0</cx:pt>
          <cx:pt idx="5372">0</cx:pt>
          <cx:pt idx="5373">0</cx:pt>
          <cx:pt idx="5374">0</cx:pt>
          <cx:pt idx="5375">0</cx:pt>
          <cx:pt idx="5376">0</cx:pt>
          <cx:pt idx="5377">0</cx:pt>
          <cx:pt idx="5378">0</cx:pt>
          <cx:pt idx="5379">0</cx:pt>
          <cx:pt idx="5380">0</cx:pt>
          <cx:pt idx="5381">0</cx:pt>
          <cx:pt idx="5382">0</cx:pt>
          <cx:pt idx="5383">0</cx:pt>
          <cx:pt idx="5384">0</cx:pt>
          <cx:pt idx="5385">0</cx:pt>
          <cx:pt idx="5386">0</cx:pt>
          <cx:pt idx="5387">0</cx:pt>
          <cx:pt idx="5388">0</cx:pt>
          <cx:pt idx="5389">0</cx:pt>
          <cx:pt idx="5390">0</cx:pt>
          <cx:pt idx="5391">0</cx:pt>
          <cx:pt idx="5392">0</cx:pt>
          <cx:pt idx="5393">0</cx:pt>
          <cx:pt idx="5394">0</cx:pt>
          <cx:pt idx="5395">0</cx:pt>
          <cx:pt idx="5396">0</cx:pt>
          <cx:pt idx="5397">0</cx:pt>
          <cx:pt idx="5398">0</cx:pt>
          <cx:pt idx="5399">0</cx:pt>
          <cx:pt idx="5400">0</cx:pt>
          <cx:pt idx="5401">0</cx:pt>
          <cx:pt idx="5402">0</cx:pt>
          <cx:pt idx="5403">0</cx:pt>
          <cx:pt idx="5404">0</cx:pt>
          <cx:pt idx="5405">0</cx:pt>
          <cx:pt idx="5406">0</cx:pt>
          <cx:pt idx="5407">0</cx:pt>
          <cx:pt idx="5408">0</cx:pt>
          <cx:pt idx="5409">0</cx:pt>
          <cx:pt idx="5410">0</cx:pt>
          <cx:pt idx="5411">0</cx:pt>
          <cx:pt idx="5412">0</cx:pt>
          <cx:pt idx="5413">0</cx:pt>
          <cx:pt idx="5414">0</cx:pt>
          <cx:pt idx="5415">0</cx:pt>
          <cx:pt idx="5416">0</cx:pt>
          <cx:pt idx="5417">0</cx:pt>
          <cx:pt idx="5418">0</cx:pt>
          <cx:pt idx="5419">0</cx:pt>
          <cx:pt idx="5420">0</cx:pt>
          <cx:pt idx="5421">0</cx:pt>
          <cx:pt idx="5422">0</cx:pt>
          <cx:pt idx="5423">0</cx:pt>
          <cx:pt idx="5424">0</cx:pt>
        </cx:lvl>
      </cx:numDim>
    </cx:data>
  </cx:chartData>
  <cx:chart>
    <cx:title pos="t" align="ctr" overlay="0">
      <cx:tx>
        <cx:txData>
          <cx:v>Success Rate Distribution</cx:v>
        </cx:txData>
      </cx:tx>
      <cx:txPr>
        <a:bodyPr spcFirstLastPara="1" vertOverflow="ellipsis" horzOverflow="overflow" wrap="square" lIns="0" tIns="0" rIns="0" bIns="0" anchor="ctr" anchorCtr="1"/>
        <a:lstStyle/>
        <a:p>
          <a:pPr algn="ctr" rtl="0">
            <a:defRPr/>
          </a:pPr>
          <a:r>
            <a:rPr lang="en-US" sz="1400" b="0" i="0" u="none" strike="noStrike" baseline="0">
              <a:solidFill>
                <a:sysClr val="windowText" lastClr="000000">
                  <a:lumMod val="65000"/>
                  <a:lumOff val="35000"/>
                </a:sysClr>
              </a:solidFill>
              <a:latin typeface="Calibri"/>
            </a:rPr>
            <a:t>Success Rate Distribution</a:t>
          </a:r>
        </a:p>
      </cx:txPr>
    </cx:title>
    <cx:plotArea>
      <cx:plotAreaRegion>
        <cx:series layoutId="clusteredColumn" uniqueId="{FA4A7803-5B17-42F2-ACE2-756E96981AFF}">
          <cx:tx>
            <cx:txData>
              <cx:f>Sheet1!$F$1</cx:f>
              <cx:v>Success Rate</cx:v>
            </cx:txData>
          </cx:tx>
          <cx:dataId val="0"/>
          <cx:layoutPr>
            <cx:binning intervalClosed="r"/>
          </cx:layoutPr>
        </cx:series>
      </cx:plotAreaRegion>
      <cx:axis id="0">
        <cx:catScaling gapWidth="0"/>
        <cx:tickLabels/>
        <cx:txPr>
          <a:bodyPr spcFirstLastPara="1" vertOverflow="ellipsis" horzOverflow="overflow" wrap="square" lIns="0" tIns="0" rIns="0" bIns="0" anchor="ctr" anchorCtr="1"/>
          <a:lstStyle/>
          <a:p>
            <a:pPr algn="ctr" rtl="0">
              <a:defRPr/>
            </a:pPr>
            <a:endParaRPr lang="en-US" sz="900" b="0" i="0" u="none" strike="noStrike" baseline="0">
              <a:solidFill>
                <a:sysClr val="windowText" lastClr="000000">
                  <a:lumMod val="65000"/>
                  <a:lumOff val="35000"/>
                </a:sysClr>
              </a:solidFill>
              <a:latin typeface="Calibri" panose="020F0502020204030204"/>
            </a:endParaRPr>
          </a:p>
        </cx:txPr>
      </cx:axis>
      <cx:axis id="1">
        <cx:valScaling/>
        <cx:majorGridlines/>
        <cx:tickLabels/>
      </cx:axis>
    </cx:plotArea>
  </cx:chart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6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2a8e28482d_0_6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2a8e28482d_0_6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22b21ebf290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22b21ebf290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>
          <a:extLst>
            <a:ext uri="{FF2B5EF4-FFF2-40B4-BE49-F238E27FC236}">
              <a16:creationId xmlns:a16="http://schemas.microsoft.com/office/drawing/2014/main" id="{3AB5CC12-A4E0-2B11-606D-A151BC9B74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2a8e28482d_0_1204:notes">
            <a:extLst>
              <a:ext uri="{FF2B5EF4-FFF2-40B4-BE49-F238E27FC236}">
                <a16:creationId xmlns:a16="http://schemas.microsoft.com/office/drawing/2014/main" id="{29EB6EB3-701D-FB5B-8138-23E3C27071D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22a8e28482d_0_1204:notes">
            <a:extLst>
              <a:ext uri="{FF2B5EF4-FFF2-40B4-BE49-F238E27FC236}">
                <a16:creationId xmlns:a16="http://schemas.microsoft.com/office/drawing/2014/main" id="{EDCD30C6-FC46-522E-DE87-1D08805DC9F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e-IL" dirty="0"/>
              <a:t>הצגה קצרה של הרקע: הבעיה, הצורך לפיתוח המערכת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240462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2b21ebf290_0_2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22b21ebf290_0_2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671716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22b21ebf290_0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22b21ebf290_0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>
          <a:extLst>
            <a:ext uri="{FF2B5EF4-FFF2-40B4-BE49-F238E27FC236}">
              <a16:creationId xmlns:a16="http://schemas.microsoft.com/office/drawing/2014/main" id="{3E75D343-711F-4BE5-32BB-6E1170B482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2a8e28482d_0_1204:notes">
            <a:extLst>
              <a:ext uri="{FF2B5EF4-FFF2-40B4-BE49-F238E27FC236}">
                <a16:creationId xmlns:a16="http://schemas.microsoft.com/office/drawing/2014/main" id="{1D18433C-CCDE-D7FD-E30D-F7A5781E480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22a8e28482d_0_1204:notes">
            <a:extLst>
              <a:ext uri="{FF2B5EF4-FFF2-40B4-BE49-F238E27FC236}">
                <a16:creationId xmlns:a16="http://schemas.microsoft.com/office/drawing/2014/main" id="{35613FD8-ECEB-90F7-8E6B-F55459D85B8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/>
              <a:t>Select a predetermined percentage of the graph edges.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1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/>
              <a:t>Concatenate node embeddings of the source and destination node for each edge.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1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/>
              <a:t>Pass the embeddings to the discriminator which outputs a prediction score for each one.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1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/>
              <a:t>Score is between 0 and 1, where scores closer to 1 suggest a higher relevance of the citation link.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1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/>
              <a:t>These scores are then converted into binary predictions using a threshold (commonly 0.5).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1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Score &gt; 0.5 means citation is relevant, otherwise it’s not relevant</a:t>
            </a:r>
          </a:p>
        </p:txBody>
      </p:sp>
    </p:spTree>
    <p:extLst>
      <p:ext uri="{BB962C8B-B14F-4D97-AF65-F5344CB8AC3E}">
        <p14:creationId xmlns:p14="http://schemas.microsoft.com/office/powerpoint/2010/main" val="32450796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22b21ebf290_0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22b21ebf290_0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155220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2a8e28482d_0_12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22a8e28482d_0_12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/>
                </a:solidFill>
                <a:latin typeface="Golos Text" panose="020B0604020202020204" charset="0"/>
                <a:ea typeface="Cascadia Code" panose="020B0609020000020004" pitchFamily="49" charset="0"/>
                <a:cs typeface="Golos Text" panose="020B0604020202020204" charset="0"/>
              </a:rPr>
              <a:t>such as Social networks, Biological networks , Financial networks </a:t>
            </a:r>
            <a:endParaRPr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>
          <a:extLst>
            <a:ext uri="{FF2B5EF4-FFF2-40B4-BE49-F238E27FC236}">
              <a16:creationId xmlns:a16="http://schemas.microsoft.com/office/drawing/2014/main" id="{3E75D343-711F-4BE5-32BB-6E1170B482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2a8e28482d_0_1204:notes">
            <a:extLst>
              <a:ext uri="{FF2B5EF4-FFF2-40B4-BE49-F238E27FC236}">
                <a16:creationId xmlns:a16="http://schemas.microsoft.com/office/drawing/2014/main" id="{1D18433C-CCDE-D7FD-E30D-F7A5781E480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22a8e28482d_0_1204:notes">
            <a:extLst>
              <a:ext uri="{FF2B5EF4-FFF2-40B4-BE49-F238E27FC236}">
                <a16:creationId xmlns:a16="http://schemas.microsoft.com/office/drawing/2014/main" id="{35613FD8-ECEB-90F7-8E6B-F55459D85B8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/>
              <a:t>Select a predetermined percentage of the graph edges.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1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/>
              <a:t>Concatenate node embeddings of the source and destination node for each edge.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1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/>
              <a:t>Pass the embeddings to the discriminator which outputs a prediction score for each one.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1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/>
              <a:t>Score is between 0 and 1, where scores closer to 1 suggest a higher relevance of the citation link.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1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/>
              <a:t>These scores are then converted into binary predictions using a threshold (commonly 0.5).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1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Score &gt; 0.5 means citation is relevant, otherwise it’s not relevant</a:t>
            </a:r>
          </a:p>
        </p:txBody>
      </p:sp>
    </p:spTree>
    <p:extLst>
      <p:ext uri="{BB962C8B-B14F-4D97-AF65-F5344CB8AC3E}">
        <p14:creationId xmlns:p14="http://schemas.microsoft.com/office/powerpoint/2010/main" val="324507960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>
          <a:extLst>
            <a:ext uri="{FF2B5EF4-FFF2-40B4-BE49-F238E27FC236}">
              <a16:creationId xmlns:a16="http://schemas.microsoft.com/office/drawing/2014/main" id="{65D366DF-AB78-4BA4-C7EA-E3A0321E3A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2a8e28482d_0_1204:notes">
            <a:extLst>
              <a:ext uri="{FF2B5EF4-FFF2-40B4-BE49-F238E27FC236}">
                <a16:creationId xmlns:a16="http://schemas.microsoft.com/office/drawing/2014/main" id="{D41AB639-844B-2434-0C6E-CC927DD9AD8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22a8e28482d_0_1204:notes">
            <a:extLst>
              <a:ext uri="{FF2B5EF4-FFF2-40B4-BE49-F238E27FC236}">
                <a16:creationId xmlns:a16="http://schemas.microsoft.com/office/drawing/2014/main" id="{826D613C-61E8-5F09-73B0-367B73BE963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/>
              <a:t>Select a predetermined percentage of the graph edges.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1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/>
              <a:t>Concatenate node embeddings of the source and destination node for each edge.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1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/>
              <a:t>Pass the embeddings to the discriminator which outputs a prediction score for each one.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1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/>
              <a:t>Score is between 0 and 1, where scores closer to 1 suggest a higher relevance of the citation link.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1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/>
              <a:t>These scores are then converted into binary predictions using a threshold (commonly 0.5).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1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Score &gt; 0.5 means citation is relevant, otherwise it’s not relevant</a:t>
            </a:r>
          </a:p>
        </p:txBody>
      </p:sp>
    </p:spTree>
    <p:extLst>
      <p:ext uri="{BB962C8B-B14F-4D97-AF65-F5344CB8AC3E}">
        <p14:creationId xmlns:p14="http://schemas.microsoft.com/office/powerpoint/2010/main" val="211251338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>
          <a:extLst>
            <a:ext uri="{FF2B5EF4-FFF2-40B4-BE49-F238E27FC236}">
              <a16:creationId xmlns:a16="http://schemas.microsoft.com/office/drawing/2014/main" id="{B2274C74-8DD4-9F4C-B9A7-314D9CB6BB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2a8e28482d_0_1204:notes">
            <a:extLst>
              <a:ext uri="{FF2B5EF4-FFF2-40B4-BE49-F238E27FC236}">
                <a16:creationId xmlns:a16="http://schemas.microsoft.com/office/drawing/2014/main" id="{8B6492A1-83DC-79D8-D180-324F5A216E2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22a8e28482d_0_1204:notes">
            <a:extLst>
              <a:ext uri="{FF2B5EF4-FFF2-40B4-BE49-F238E27FC236}">
                <a16:creationId xmlns:a16="http://schemas.microsoft.com/office/drawing/2014/main" id="{4222F321-A57E-54E7-C0DC-0C0E5E2DEF3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/>
              <a:t>Select a predetermined percentage of the graph edges.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1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/>
              <a:t>Concatenate node embeddings of the source and destination node for each edge.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1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/>
              <a:t>Pass the embeddings to the discriminator which outputs a prediction score for each one.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1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/>
              <a:t>Score is between 0 and 1, where scores closer to 1 suggest a higher relevance of the citation link.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1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/>
              <a:t>These scores are then converted into binary predictions using a threshold (commonly 0.5).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1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Score &gt; 0.5 means citation is relevant, otherwise it’s not relevant</a:t>
            </a:r>
          </a:p>
        </p:txBody>
      </p:sp>
    </p:spTree>
    <p:extLst>
      <p:ext uri="{BB962C8B-B14F-4D97-AF65-F5344CB8AC3E}">
        <p14:creationId xmlns:p14="http://schemas.microsoft.com/office/powerpoint/2010/main" val="19540070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2b21ebf290_0_2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22b21ebf290_0_2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he-IL" sz="1800" dirty="0">
                <a:effectLst/>
                <a:ea typeface="Arial" panose="020B0604020202020204" pitchFamily="34" charset="0"/>
                <a:cs typeface="Arial" panose="020B0604020202020204" pitchFamily="34" charset="0"/>
              </a:rPr>
              <a:t>הצגה קצרה של הרקע: הבעיה, הצורך לפיתוח המערכת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9154774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22b21ebf290_0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22b21ebf290_0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413232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>
          <a:extLst>
            <a:ext uri="{FF2B5EF4-FFF2-40B4-BE49-F238E27FC236}">
              <a16:creationId xmlns:a16="http://schemas.microsoft.com/office/drawing/2014/main" id="{CFCD8345-0AB1-84A6-EB8B-9A721CC0A2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2a8e28482d_0_1204:notes">
            <a:extLst>
              <a:ext uri="{FF2B5EF4-FFF2-40B4-BE49-F238E27FC236}">
                <a16:creationId xmlns:a16="http://schemas.microsoft.com/office/drawing/2014/main" id="{F5EC607A-BD86-569A-16A7-B25955AD748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22a8e28482d_0_1204:notes">
            <a:extLst>
              <a:ext uri="{FF2B5EF4-FFF2-40B4-BE49-F238E27FC236}">
                <a16:creationId xmlns:a16="http://schemas.microsoft.com/office/drawing/2014/main" id="{4FE13668-F2F2-0753-CBC1-487082FAC3A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/>
              <a:t>Select a predetermined percentage of the graph edges.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1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/>
              <a:t>Concatenate node embeddings of the source and destination node for each edge.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1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/>
              <a:t>Pass the embeddings to the discriminator which outputs a prediction score for each one.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1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/>
              <a:t>Score is between 0 and 1, where scores closer to 1 suggest a higher relevance of the citation link.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1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/>
              <a:t>These scores are then converted into binary predictions using a threshold (commonly 0.5).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1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Score &gt; 0.5 means citation is relevant, otherwise it’s not relevant</a:t>
            </a:r>
          </a:p>
        </p:txBody>
      </p:sp>
    </p:spTree>
    <p:extLst>
      <p:ext uri="{BB962C8B-B14F-4D97-AF65-F5344CB8AC3E}">
        <p14:creationId xmlns:p14="http://schemas.microsoft.com/office/powerpoint/2010/main" val="252158758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>
          <a:extLst>
            <a:ext uri="{FF2B5EF4-FFF2-40B4-BE49-F238E27FC236}">
              <a16:creationId xmlns:a16="http://schemas.microsoft.com/office/drawing/2014/main" id="{3EF9B4C9-ECA6-6A53-E480-BBE0839E4C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2a8e28482d_0_1204:notes">
            <a:extLst>
              <a:ext uri="{FF2B5EF4-FFF2-40B4-BE49-F238E27FC236}">
                <a16:creationId xmlns:a16="http://schemas.microsoft.com/office/drawing/2014/main" id="{A8D69BD2-5BE5-8C66-7287-12DD747E215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22a8e28482d_0_1204:notes">
            <a:extLst>
              <a:ext uri="{FF2B5EF4-FFF2-40B4-BE49-F238E27FC236}">
                <a16:creationId xmlns:a16="http://schemas.microsoft.com/office/drawing/2014/main" id="{C6C4BB3E-CBDF-3242-7B28-AD462581926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/>
              <a:t>Select a predetermined percentage of the graph edges.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1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/>
              <a:t>Concatenate node embeddings of the source and destination node for each edge.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1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/>
              <a:t>Pass the embeddings to the discriminator which outputs a prediction score for each one.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1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/>
              <a:t>Score is between 0 and 1, where scores closer to 1 suggest a higher relevance of the citation link.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1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/>
              <a:t>These scores are then converted into binary predictions using a threshold (commonly 0.5).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1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Score &gt; 0.5 means citation is relevant, otherwise it’s not relevant</a:t>
            </a:r>
          </a:p>
        </p:txBody>
      </p:sp>
    </p:spTree>
    <p:extLst>
      <p:ext uri="{BB962C8B-B14F-4D97-AF65-F5344CB8AC3E}">
        <p14:creationId xmlns:p14="http://schemas.microsoft.com/office/powerpoint/2010/main" val="159507748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22b21ebf290_0_3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22b21ebf290_0_3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2a8e28482d_0_12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22a8e28482d_0_12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he-IL" sz="1800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הדרישות המרכזיות של המערכת</a:t>
            </a:r>
            <a:endParaRPr lang="en-IL" sz="1800" u="none" strike="noStrike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797462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2a8e28482d_0_12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22a8e28482d_0_12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e-IL" dirty="0"/>
              <a:t>הצגה קצרה של הרקע: הבעיה, הצורך לפיתוח המערכת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797462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22b21ebf290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22b21ebf290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23100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22b21ebf290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22b21ebf290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066472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>
          <a:extLst>
            <a:ext uri="{FF2B5EF4-FFF2-40B4-BE49-F238E27FC236}">
              <a16:creationId xmlns:a16="http://schemas.microsoft.com/office/drawing/2014/main" id="{CF4AA775-B1ED-88D8-9814-3DD182D508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2a8e28482d_0_1204:notes">
            <a:extLst>
              <a:ext uri="{FF2B5EF4-FFF2-40B4-BE49-F238E27FC236}">
                <a16:creationId xmlns:a16="http://schemas.microsoft.com/office/drawing/2014/main" id="{ABE0E669-13ED-15A2-63FA-A9D57B117D3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22a8e28482d_0_1204:notes">
            <a:extLst>
              <a:ext uri="{FF2B5EF4-FFF2-40B4-BE49-F238E27FC236}">
                <a16:creationId xmlns:a16="http://schemas.microsoft.com/office/drawing/2014/main" id="{0D782D78-45BD-A6F4-8E20-63D0E5CDCE6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e-IL" dirty="0"/>
              <a:t>הצגה קצרה של הרקע: הבעיה, הצורך לפיתוח המערכת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548230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>
          <a:extLst>
            <a:ext uri="{FF2B5EF4-FFF2-40B4-BE49-F238E27FC236}">
              <a16:creationId xmlns:a16="http://schemas.microsoft.com/office/drawing/2014/main" id="{8E551836-D50D-A1AB-0684-E2E3869D20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2a8e28482d_0_1204:notes">
            <a:extLst>
              <a:ext uri="{FF2B5EF4-FFF2-40B4-BE49-F238E27FC236}">
                <a16:creationId xmlns:a16="http://schemas.microsoft.com/office/drawing/2014/main" id="{67692CEF-2EE1-44B1-91BD-1382DD59E9D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22a8e28482d_0_1204:notes">
            <a:extLst>
              <a:ext uri="{FF2B5EF4-FFF2-40B4-BE49-F238E27FC236}">
                <a16:creationId xmlns:a16="http://schemas.microsoft.com/office/drawing/2014/main" id="{A56CEB95-799B-F37C-1153-8042A182642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e-IL" dirty="0"/>
              <a:t>הצגה קצרה של הרקע: הבעיה, הצורך לפיתוח המערכת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841831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>
          <a:extLst>
            <a:ext uri="{FF2B5EF4-FFF2-40B4-BE49-F238E27FC236}">
              <a16:creationId xmlns:a16="http://schemas.microsoft.com/office/drawing/2014/main" id="{29CB5D68-9BD4-33C7-A515-BE46B358EC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2a8e28482d_0_1204:notes">
            <a:extLst>
              <a:ext uri="{FF2B5EF4-FFF2-40B4-BE49-F238E27FC236}">
                <a16:creationId xmlns:a16="http://schemas.microsoft.com/office/drawing/2014/main" id="{100712BE-4725-7547-B100-D1815C65E2A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22a8e28482d_0_1204:notes">
            <a:extLst>
              <a:ext uri="{FF2B5EF4-FFF2-40B4-BE49-F238E27FC236}">
                <a16:creationId xmlns:a16="http://schemas.microsoft.com/office/drawing/2014/main" id="{AA7A7F29-4904-CDD3-0B57-355E3EC1680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e-IL" dirty="0"/>
              <a:t>הצגה קצרה של הרקע: הבעיה, הצורך לפיתוח המערכת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948217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15100" y="714150"/>
            <a:ext cx="4652400" cy="185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4800" b="0"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1_1_1_1_1_1_2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5"/>
          <p:cNvSpPr txBox="1">
            <a:spLocks noGrp="1"/>
          </p:cNvSpPr>
          <p:nvPr>
            <p:ph type="ctrTitle"/>
          </p:nvPr>
        </p:nvSpPr>
        <p:spPr>
          <a:xfrm>
            <a:off x="715100" y="641725"/>
            <a:ext cx="3856800" cy="105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subTitle" idx="1"/>
          </p:nvPr>
        </p:nvSpPr>
        <p:spPr>
          <a:xfrm>
            <a:off x="715100" y="1548250"/>
            <a:ext cx="3856800" cy="142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67" name="Google Shape;67;p15"/>
          <p:cNvSpPr txBox="1"/>
          <p:nvPr/>
        </p:nvSpPr>
        <p:spPr>
          <a:xfrm>
            <a:off x="715100" y="3449850"/>
            <a:ext cx="3856800" cy="5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dk1"/>
                </a:solidFill>
                <a:latin typeface="Gantari"/>
                <a:ea typeface="Gantari"/>
                <a:cs typeface="Gantari"/>
                <a:sym typeface="Gantari"/>
              </a:rPr>
              <a:t>CREDITS:</a:t>
            </a:r>
            <a:r>
              <a:rPr lang="en" sz="1000">
                <a:solidFill>
                  <a:schemeClr val="dk1"/>
                </a:solidFill>
                <a:latin typeface="Gantari"/>
                <a:ea typeface="Gantari"/>
                <a:cs typeface="Gantari"/>
                <a:sym typeface="Gantari"/>
              </a:rPr>
              <a:t> This presentation template was created by </a:t>
            </a:r>
            <a:r>
              <a:rPr lang="en" sz="1000" b="1">
                <a:solidFill>
                  <a:schemeClr val="dk1"/>
                </a:solidFill>
                <a:latin typeface="Gantari"/>
                <a:ea typeface="Gantari"/>
                <a:cs typeface="Gantari"/>
                <a:sym typeface="Gantari"/>
              </a:rPr>
              <a:t>Slidesgo</a:t>
            </a:r>
            <a:r>
              <a:rPr lang="en" sz="1000">
                <a:solidFill>
                  <a:schemeClr val="dk1"/>
                </a:solidFill>
                <a:latin typeface="Gantari"/>
                <a:ea typeface="Gantari"/>
                <a:cs typeface="Gantari"/>
                <a:sym typeface="Gantari"/>
              </a:rPr>
              <a:t> and includes icons by </a:t>
            </a:r>
            <a:r>
              <a:rPr lang="en" sz="1000" b="1">
                <a:solidFill>
                  <a:schemeClr val="dk1"/>
                </a:solidFill>
                <a:latin typeface="Gantari"/>
                <a:ea typeface="Gantari"/>
                <a:cs typeface="Gantari"/>
                <a:sym typeface="Gantari"/>
              </a:rPr>
              <a:t>Flaticon</a:t>
            </a:r>
            <a:r>
              <a:rPr lang="en" sz="1000">
                <a:solidFill>
                  <a:schemeClr val="dk1"/>
                </a:solidFill>
                <a:latin typeface="Gantari"/>
                <a:ea typeface="Gantari"/>
                <a:cs typeface="Gantari"/>
                <a:sym typeface="Gantari"/>
              </a:rPr>
              <a:t>, infographics &amp; images by </a:t>
            </a:r>
            <a:r>
              <a:rPr lang="en" sz="1000" b="1">
                <a:solidFill>
                  <a:schemeClr val="dk1"/>
                </a:solidFill>
                <a:latin typeface="Gantari"/>
                <a:ea typeface="Gantari"/>
                <a:cs typeface="Gantari"/>
                <a:sym typeface="Gantari"/>
              </a:rPr>
              <a:t>Freepik</a:t>
            </a:r>
            <a:r>
              <a:rPr lang="en" sz="1000">
                <a:solidFill>
                  <a:schemeClr val="dk1"/>
                </a:solidFill>
                <a:latin typeface="Gantari"/>
                <a:ea typeface="Gantari"/>
                <a:cs typeface="Gantari"/>
                <a:sym typeface="Gantari"/>
              </a:rPr>
              <a:t> and content by </a:t>
            </a:r>
            <a:r>
              <a:rPr lang="en" sz="1000" b="1">
                <a:solidFill>
                  <a:schemeClr val="dk1"/>
                </a:solidFill>
                <a:latin typeface="Gantari"/>
                <a:ea typeface="Gantari"/>
                <a:cs typeface="Gantari"/>
                <a:sym typeface="Gantari"/>
              </a:rPr>
              <a:t>Eliana Delacour</a:t>
            </a:r>
            <a:endParaRPr sz="1000" b="1">
              <a:solidFill>
                <a:schemeClr val="dk1"/>
              </a:solidFill>
              <a:latin typeface="Gantari"/>
              <a:ea typeface="Gantari"/>
              <a:cs typeface="Gantari"/>
              <a:sym typeface="Ganta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6"/>
          <p:cNvPicPr preferRelativeResize="0"/>
          <p:nvPr/>
        </p:nvPicPr>
        <p:blipFill>
          <a:blip r:embed="rId2">
            <a:alphaModFix amt="67000"/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7"/>
          <p:cNvPicPr preferRelativeResize="0"/>
          <p:nvPr/>
        </p:nvPicPr>
        <p:blipFill>
          <a:blip r:embed="rId2">
            <a:alphaModFix amt="29000"/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715100" y="1925850"/>
            <a:ext cx="7713900" cy="183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700" b="0"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715100" y="701850"/>
            <a:ext cx="20352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5000" b="0">
                <a:solidFill>
                  <a:schemeClr val="accent3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5"/>
          <p:cNvSpPr txBox="1">
            <a:spLocks noGrp="1"/>
          </p:cNvSpPr>
          <p:nvPr>
            <p:ph type="subTitle" idx="1"/>
          </p:nvPr>
        </p:nvSpPr>
        <p:spPr>
          <a:xfrm>
            <a:off x="715100" y="1767700"/>
            <a:ext cx="3856800" cy="2840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ubTitle" idx="2"/>
          </p:nvPr>
        </p:nvSpPr>
        <p:spPr>
          <a:xfrm>
            <a:off x="715096" y="1242400"/>
            <a:ext cx="3856800" cy="525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ubTitle" idx="3"/>
          </p:nvPr>
        </p:nvSpPr>
        <p:spPr>
          <a:xfrm>
            <a:off x="4572000" y="1767700"/>
            <a:ext cx="3856800" cy="2840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ubTitle" idx="4"/>
          </p:nvPr>
        </p:nvSpPr>
        <p:spPr>
          <a:xfrm>
            <a:off x="4571996" y="1242400"/>
            <a:ext cx="3856800" cy="525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7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body" idx="1"/>
          </p:nvPr>
        </p:nvSpPr>
        <p:spPr>
          <a:xfrm>
            <a:off x="715100" y="1242450"/>
            <a:ext cx="7713900" cy="336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1pPr>
            <a:lvl2pPr marL="914400" lvl="1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8"/>
          <p:cNvSpPr txBox="1">
            <a:spLocks noGrp="1"/>
          </p:cNvSpPr>
          <p:nvPr>
            <p:ph type="title"/>
          </p:nvPr>
        </p:nvSpPr>
        <p:spPr>
          <a:xfrm>
            <a:off x="715100" y="662225"/>
            <a:ext cx="7713900" cy="33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oogle Shape;37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9"/>
          <p:cNvSpPr txBox="1">
            <a:spLocks noGrp="1"/>
          </p:cNvSpPr>
          <p:nvPr>
            <p:ph type="title"/>
          </p:nvPr>
        </p:nvSpPr>
        <p:spPr>
          <a:xfrm>
            <a:off x="720000" y="367423"/>
            <a:ext cx="77040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subTitle" idx="1"/>
          </p:nvPr>
        </p:nvSpPr>
        <p:spPr>
          <a:xfrm>
            <a:off x="2241550" y="1348750"/>
            <a:ext cx="4661100" cy="168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41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10"/>
          <p:cNvSpPr txBox="1">
            <a:spLocks noGrp="1"/>
          </p:cNvSpPr>
          <p:nvPr>
            <p:ph type="title"/>
          </p:nvPr>
        </p:nvSpPr>
        <p:spPr>
          <a:xfrm>
            <a:off x="720000" y="2285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oogle Shape;44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1558475"/>
            <a:ext cx="6576000" cy="151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subTitle" idx="1"/>
          </p:nvPr>
        </p:nvSpPr>
        <p:spPr>
          <a:xfrm>
            <a:off x="1284000" y="3069625"/>
            <a:ext cx="65760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4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100" y="1242450"/>
            <a:ext cx="7713900" cy="33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61" r:id="rId10"/>
    <p:sldLayoutId id="2147483662" r:id="rId11"/>
    <p:sldLayoutId id="2147483663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0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2.png"/><Relationship Id="rId18" Type="http://schemas.openxmlformats.org/officeDocument/2006/relationships/image" Target="../media/image5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12" Type="http://schemas.openxmlformats.org/officeDocument/2006/relationships/image" Target="../media/image51.png"/><Relationship Id="rId17" Type="http://schemas.openxmlformats.org/officeDocument/2006/relationships/image" Target="../media/image56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55.png"/><Relationship Id="rId20" Type="http://schemas.openxmlformats.org/officeDocument/2006/relationships/image" Target="../media/image5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5" Type="http://schemas.openxmlformats.org/officeDocument/2006/relationships/image" Target="../media/image54.png"/><Relationship Id="rId10" Type="http://schemas.openxmlformats.org/officeDocument/2006/relationships/image" Target="../media/image49.png"/><Relationship Id="rId19" Type="http://schemas.openxmlformats.org/officeDocument/2006/relationships/image" Target="../media/image58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Relationship Id="rId14" Type="http://schemas.openxmlformats.org/officeDocument/2006/relationships/image" Target="../media/image5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10" Type="http://schemas.openxmlformats.org/officeDocument/2006/relationships/image" Target="../media/image68.png"/><Relationship Id="rId4" Type="http://schemas.openxmlformats.org/officeDocument/2006/relationships/image" Target="../media/image62.png"/><Relationship Id="rId9" Type="http://schemas.openxmlformats.org/officeDocument/2006/relationships/image" Target="../media/image6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14/relationships/chartEx" Target="../charts/chartEx1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jpeg"/><Relationship Id="rId4" Type="http://schemas.openxmlformats.org/officeDocument/2006/relationships/image" Target="../media/image7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0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30.png"/><Relationship Id="rId5" Type="http://schemas.openxmlformats.org/officeDocument/2006/relationships/image" Target="../media/image620.png"/><Relationship Id="rId4" Type="http://schemas.openxmlformats.org/officeDocument/2006/relationships/image" Target="../media/image61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3D_aWXf2Je4?feature=oembed" TargetMode="External"/><Relationship Id="rId4" Type="http://schemas.openxmlformats.org/officeDocument/2006/relationships/image" Target="../media/image76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1"/>
          <p:cNvSpPr txBox="1">
            <a:spLocks noGrp="1"/>
          </p:cNvSpPr>
          <p:nvPr>
            <p:ph type="ctrTitle"/>
          </p:nvPr>
        </p:nvSpPr>
        <p:spPr>
          <a:xfrm>
            <a:off x="2675050" y="736224"/>
            <a:ext cx="3662011" cy="46416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Capstone Project Phase B</a:t>
            </a:r>
            <a:r>
              <a:rPr lang="he-IL" sz="1600" dirty="0"/>
              <a:t> </a:t>
            </a:r>
            <a:r>
              <a:rPr lang="en-US" sz="1600" dirty="0"/>
              <a:t> - 61999 </a:t>
            </a:r>
            <a:endParaRPr lang="en-US" sz="1600" dirty="0">
              <a:solidFill>
                <a:schemeClr val="accent3"/>
              </a:solidFill>
            </a:endParaRPr>
          </a:p>
        </p:txBody>
      </p:sp>
      <p:grpSp>
        <p:nvGrpSpPr>
          <p:cNvPr id="84" name="Google Shape;84;p21"/>
          <p:cNvGrpSpPr/>
          <p:nvPr/>
        </p:nvGrpSpPr>
        <p:grpSpPr>
          <a:xfrm>
            <a:off x="6507498" y="2917498"/>
            <a:ext cx="3524464" cy="4496740"/>
            <a:chOff x="6483100" y="2237750"/>
            <a:chExt cx="898250" cy="1146075"/>
          </a:xfrm>
        </p:grpSpPr>
        <p:sp>
          <p:nvSpPr>
            <p:cNvPr id="85" name="Google Shape;85;p21"/>
            <p:cNvSpPr/>
            <p:nvPr/>
          </p:nvSpPr>
          <p:spPr>
            <a:xfrm>
              <a:off x="6679525" y="3352075"/>
              <a:ext cx="329550" cy="31750"/>
            </a:xfrm>
            <a:custGeom>
              <a:avLst/>
              <a:gdLst/>
              <a:ahLst/>
              <a:cxnLst/>
              <a:rect l="l" t="t" r="r" b="b"/>
              <a:pathLst>
                <a:path w="13182" h="1270" extrusionOk="0">
                  <a:moveTo>
                    <a:pt x="19" y="1"/>
                  </a:moveTo>
                  <a:cubicBezTo>
                    <a:pt x="7" y="169"/>
                    <a:pt x="1" y="338"/>
                    <a:pt x="1" y="510"/>
                  </a:cubicBezTo>
                  <a:cubicBezTo>
                    <a:pt x="1" y="929"/>
                    <a:pt x="2951" y="1270"/>
                    <a:pt x="6591" y="1270"/>
                  </a:cubicBezTo>
                  <a:cubicBezTo>
                    <a:pt x="10231" y="1270"/>
                    <a:pt x="13182" y="929"/>
                    <a:pt x="13182" y="510"/>
                  </a:cubicBezTo>
                  <a:cubicBezTo>
                    <a:pt x="13182" y="338"/>
                    <a:pt x="13176" y="169"/>
                    <a:pt x="13164" y="1"/>
                  </a:cubicBezTo>
                  <a:cubicBezTo>
                    <a:pt x="12918" y="394"/>
                    <a:pt x="10070" y="705"/>
                    <a:pt x="6591" y="705"/>
                  </a:cubicBezTo>
                  <a:cubicBezTo>
                    <a:pt x="3113" y="705"/>
                    <a:pt x="264" y="394"/>
                    <a:pt x="19" y="1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1"/>
            <p:cNvSpPr/>
            <p:nvPr/>
          </p:nvSpPr>
          <p:spPr>
            <a:xfrm>
              <a:off x="6679975" y="3199775"/>
              <a:ext cx="328650" cy="169925"/>
            </a:xfrm>
            <a:custGeom>
              <a:avLst/>
              <a:gdLst/>
              <a:ahLst/>
              <a:cxnLst/>
              <a:rect l="l" t="t" r="r" b="b"/>
              <a:pathLst>
                <a:path w="13146" h="6797" extrusionOk="0">
                  <a:moveTo>
                    <a:pt x="2443" y="0"/>
                  </a:moveTo>
                  <a:cubicBezTo>
                    <a:pt x="2443" y="0"/>
                    <a:pt x="858" y="2032"/>
                    <a:pt x="233" y="4614"/>
                  </a:cubicBezTo>
                  <a:cubicBezTo>
                    <a:pt x="210" y="4711"/>
                    <a:pt x="187" y="4808"/>
                    <a:pt x="167" y="4907"/>
                  </a:cubicBezTo>
                  <a:cubicBezTo>
                    <a:pt x="86" y="5293"/>
                    <a:pt x="28" y="5690"/>
                    <a:pt x="1" y="6093"/>
                  </a:cubicBezTo>
                  <a:cubicBezTo>
                    <a:pt x="246" y="6486"/>
                    <a:pt x="3095" y="6797"/>
                    <a:pt x="6573" y="6797"/>
                  </a:cubicBezTo>
                  <a:cubicBezTo>
                    <a:pt x="10051" y="6797"/>
                    <a:pt x="12900" y="6486"/>
                    <a:pt x="13146" y="6093"/>
                  </a:cubicBezTo>
                  <a:cubicBezTo>
                    <a:pt x="13062" y="4854"/>
                    <a:pt x="12685" y="3672"/>
                    <a:pt x="12252" y="2685"/>
                  </a:cubicBezTo>
                  <a:cubicBezTo>
                    <a:pt x="12211" y="2592"/>
                    <a:pt x="12170" y="2500"/>
                    <a:pt x="12128" y="2410"/>
                  </a:cubicBezTo>
                  <a:cubicBezTo>
                    <a:pt x="11457" y="965"/>
                    <a:pt x="10704" y="0"/>
                    <a:pt x="10704" y="0"/>
                  </a:cubicBezTo>
                  <a:close/>
                </a:path>
              </a:pathLst>
            </a:custGeom>
            <a:solidFill>
              <a:srgbClr val="ADBA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1"/>
            <p:cNvSpPr/>
            <p:nvPr/>
          </p:nvSpPr>
          <p:spPr>
            <a:xfrm>
              <a:off x="6483100" y="2567000"/>
              <a:ext cx="714325" cy="702200"/>
            </a:xfrm>
            <a:custGeom>
              <a:avLst/>
              <a:gdLst/>
              <a:ahLst/>
              <a:cxnLst/>
              <a:rect l="l" t="t" r="r" b="b"/>
              <a:pathLst>
                <a:path w="28573" h="28088" extrusionOk="0">
                  <a:moveTo>
                    <a:pt x="3582" y="1"/>
                  </a:moveTo>
                  <a:lnTo>
                    <a:pt x="2817" y="4237"/>
                  </a:lnTo>
                  <a:lnTo>
                    <a:pt x="1190" y="13248"/>
                  </a:lnTo>
                  <a:cubicBezTo>
                    <a:pt x="1" y="19834"/>
                    <a:pt x="4181" y="26148"/>
                    <a:pt x="10616" y="27691"/>
                  </a:cubicBezTo>
                  <a:cubicBezTo>
                    <a:pt x="10825" y="27741"/>
                    <a:pt x="11036" y="27785"/>
                    <a:pt x="11248" y="27826"/>
                  </a:cubicBezTo>
                  <a:cubicBezTo>
                    <a:pt x="11317" y="27838"/>
                    <a:pt x="11385" y="27850"/>
                    <a:pt x="11455" y="27862"/>
                  </a:cubicBezTo>
                  <a:cubicBezTo>
                    <a:pt x="11525" y="27874"/>
                    <a:pt x="11593" y="27888"/>
                    <a:pt x="11663" y="27900"/>
                  </a:cubicBezTo>
                  <a:cubicBezTo>
                    <a:pt x="12391" y="28026"/>
                    <a:pt x="13115" y="28088"/>
                    <a:pt x="13830" y="28088"/>
                  </a:cubicBezTo>
                  <a:cubicBezTo>
                    <a:pt x="14872" y="28088"/>
                    <a:pt x="15893" y="27958"/>
                    <a:pt x="16875" y="27711"/>
                  </a:cubicBezTo>
                  <a:cubicBezTo>
                    <a:pt x="16972" y="27688"/>
                    <a:pt x="17070" y="27662"/>
                    <a:pt x="17167" y="27635"/>
                  </a:cubicBezTo>
                  <a:cubicBezTo>
                    <a:pt x="21672" y="26387"/>
                    <a:pt x="25295" y="22665"/>
                    <a:pt x="26181" y="17761"/>
                  </a:cubicBezTo>
                  <a:lnTo>
                    <a:pt x="28573" y="4513"/>
                  </a:lnTo>
                  <a:lnTo>
                    <a:pt x="3582" y="1"/>
                  </a:ln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21"/>
            <p:cNvSpPr/>
            <p:nvPr/>
          </p:nvSpPr>
          <p:spPr>
            <a:xfrm>
              <a:off x="6567225" y="2545200"/>
              <a:ext cx="635575" cy="156400"/>
            </a:xfrm>
            <a:custGeom>
              <a:avLst/>
              <a:gdLst/>
              <a:ahLst/>
              <a:cxnLst/>
              <a:rect l="l" t="t" r="r" b="b"/>
              <a:pathLst>
                <a:path w="25423" h="6256" extrusionOk="0">
                  <a:moveTo>
                    <a:pt x="3970" y="1"/>
                  </a:moveTo>
                  <a:cubicBezTo>
                    <a:pt x="1742" y="1"/>
                    <a:pt x="321" y="290"/>
                    <a:pt x="217" y="873"/>
                  </a:cubicBezTo>
                  <a:cubicBezTo>
                    <a:pt x="0" y="2069"/>
                    <a:pt x="5420" y="4049"/>
                    <a:pt x="12321" y="5294"/>
                  </a:cubicBezTo>
                  <a:cubicBezTo>
                    <a:pt x="15862" y="5934"/>
                    <a:pt x="19106" y="6256"/>
                    <a:pt x="21454" y="6256"/>
                  </a:cubicBezTo>
                  <a:cubicBezTo>
                    <a:pt x="23681" y="6256"/>
                    <a:pt x="25102" y="5966"/>
                    <a:pt x="25208" y="5383"/>
                  </a:cubicBezTo>
                  <a:lnTo>
                    <a:pt x="25208" y="5385"/>
                  </a:lnTo>
                  <a:cubicBezTo>
                    <a:pt x="25423" y="4187"/>
                    <a:pt x="20005" y="2207"/>
                    <a:pt x="13102" y="962"/>
                  </a:cubicBezTo>
                  <a:cubicBezTo>
                    <a:pt x="9561" y="322"/>
                    <a:pt x="6317" y="1"/>
                    <a:pt x="3970" y="1"/>
                  </a:cubicBezTo>
                  <a:close/>
                </a:path>
              </a:pathLst>
            </a:custGeom>
            <a:solidFill>
              <a:srgbClr val="F2F4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21"/>
            <p:cNvSpPr/>
            <p:nvPr/>
          </p:nvSpPr>
          <p:spPr>
            <a:xfrm>
              <a:off x="6581275" y="2554550"/>
              <a:ext cx="607525" cy="137700"/>
            </a:xfrm>
            <a:custGeom>
              <a:avLst/>
              <a:gdLst/>
              <a:ahLst/>
              <a:cxnLst/>
              <a:rect l="l" t="t" r="r" b="b"/>
              <a:pathLst>
                <a:path w="24301" h="5508" extrusionOk="0">
                  <a:moveTo>
                    <a:pt x="3410" y="0"/>
                  </a:moveTo>
                  <a:cubicBezTo>
                    <a:pt x="682" y="0"/>
                    <a:pt x="44" y="446"/>
                    <a:pt x="21" y="565"/>
                  </a:cubicBezTo>
                  <a:cubicBezTo>
                    <a:pt x="0" y="690"/>
                    <a:pt x="468" y="1354"/>
                    <a:pt x="3166" y="2341"/>
                  </a:cubicBezTo>
                  <a:cubicBezTo>
                    <a:pt x="5432" y="3169"/>
                    <a:pt x="8508" y="3955"/>
                    <a:pt x="11825" y="4554"/>
                  </a:cubicBezTo>
                  <a:cubicBezTo>
                    <a:pt x="15238" y="5169"/>
                    <a:pt x="18458" y="5508"/>
                    <a:pt x="20892" y="5508"/>
                  </a:cubicBezTo>
                  <a:cubicBezTo>
                    <a:pt x="23619" y="5508"/>
                    <a:pt x="24257" y="5062"/>
                    <a:pt x="24278" y="4943"/>
                  </a:cubicBezTo>
                  <a:cubicBezTo>
                    <a:pt x="24301" y="4820"/>
                    <a:pt x="23832" y="4154"/>
                    <a:pt x="21135" y="3168"/>
                  </a:cubicBezTo>
                  <a:cubicBezTo>
                    <a:pt x="18867" y="2339"/>
                    <a:pt x="15792" y="1554"/>
                    <a:pt x="12475" y="955"/>
                  </a:cubicBezTo>
                  <a:cubicBezTo>
                    <a:pt x="9064" y="340"/>
                    <a:pt x="5844" y="0"/>
                    <a:pt x="3410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21"/>
            <p:cNvSpPr/>
            <p:nvPr/>
          </p:nvSpPr>
          <p:spPr>
            <a:xfrm>
              <a:off x="6576975" y="2495475"/>
              <a:ext cx="634125" cy="151975"/>
            </a:xfrm>
            <a:custGeom>
              <a:avLst/>
              <a:gdLst/>
              <a:ahLst/>
              <a:cxnLst/>
              <a:rect l="l" t="t" r="r" b="b"/>
              <a:pathLst>
                <a:path w="25365" h="6079" extrusionOk="0">
                  <a:moveTo>
                    <a:pt x="343" y="0"/>
                  </a:moveTo>
                  <a:cubicBezTo>
                    <a:pt x="336" y="46"/>
                    <a:pt x="327" y="91"/>
                    <a:pt x="319" y="137"/>
                  </a:cubicBezTo>
                  <a:lnTo>
                    <a:pt x="217" y="696"/>
                  </a:lnTo>
                  <a:cubicBezTo>
                    <a:pt x="1" y="1892"/>
                    <a:pt x="5420" y="3872"/>
                    <a:pt x="12322" y="5117"/>
                  </a:cubicBezTo>
                  <a:cubicBezTo>
                    <a:pt x="15864" y="5756"/>
                    <a:pt x="19108" y="6078"/>
                    <a:pt x="21457" y="6078"/>
                  </a:cubicBezTo>
                  <a:cubicBezTo>
                    <a:pt x="23683" y="6078"/>
                    <a:pt x="25103" y="5789"/>
                    <a:pt x="25209" y="5206"/>
                  </a:cubicBezTo>
                  <a:lnTo>
                    <a:pt x="25309" y="4648"/>
                  </a:lnTo>
                  <a:cubicBezTo>
                    <a:pt x="25330" y="4535"/>
                    <a:pt x="25348" y="4425"/>
                    <a:pt x="25365" y="4313"/>
                  </a:cubicBezTo>
                  <a:lnTo>
                    <a:pt x="25365" y="4313"/>
                  </a:lnTo>
                  <a:cubicBezTo>
                    <a:pt x="24905" y="4717"/>
                    <a:pt x="23593" y="4918"/>
                    <a:pt x="21721" y="4918"/>
                  </a:cubicBezTo>
                  <a:cubicBezTo>
                    <a:pt x="19331" y="4918"/>
                    <a:pt x="16029" y="4590"/>
                    <a:pt x="12425" y="3939"/>
                  </a:cubicBezTo>
                  <a:cubicBezTo>
                    <a:pt x="6394" y="2851"/>
                    <a:pt x="1476" y="1212"/>
                    <a:pt x="343" y="0"/>
                  </a:cubicBez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21"/>
            <p:cNvSpPr/>
            <p:nvPr/>
          </p:nvSpPr>
          <p:spPr>
            <a:xfrm>
              <a:off x="6585550" y="2237750"/>
              <a:ext cx="638350" cy="380675"/>
            </a:xfrm>
            <a:custGeom>
              <a:avLst/>
              <a:gdLst/>
              <a:ahLst/>
              <a:cxnLst/>
              <a:rect l="l" t="t" r="r" b="b"/>
              <a:pathLst>
                <a:path w="25534" h="15227" extrusionOk="0">
                  <a:moveTo>
                    <a:pt x="12456" y="1"/>
                  </a:moveTo>
                  <a:cubicBezTo>
                    <a:pt x="6476" y="1"/>
                    <a:pt x="1163" y="4243"/>
                    <a:pt x="0" y="10308"/>
                  </a:cubicBezTo>
                  <a:cubicBezTo>
                    <a:pt x="1133" y="11521"/>
                    <a:pt x="6051" y="13160"/>
                    <a:pt x="12082" y="14248"/>
                  </a:cubicBezTo>
                  <a:cubicBezTo>
                    <a:pt x="15686" y="14899"/>
                    <a:pt x="18988" y="15227"/>
                    <a:pt x="21378" y="15227"/>
                  </a:cubicBezTo>
                  <a:cubicBezTo>
                    <a:pt x="23250" y="15227"/>
                    <a:pt x="24562" y="15026"/>
                    <a:pt x="25022" y="14622"/>
                  </a:cubicBezTo>
                  <a:cubicBezTo>
                    <a:pt x="25534" y="11288"/>
                    <a:pt x="24694" y="8042"/>
                    <a:pt x="22901" y="5461"/>
                  </a:cubicBezTo>
                  <a:cubicBezTo>
                    <a:pt x="21047" y="2790"/>
                    <a:pt x="18177" y="827"/>
                    <a:pt x="14726" y="205"/>
                  </a:cubicBezTo>
                  <a:cubicBezTo>
                    <a:pt x="13964" y="67"/>
                    <a:pt x="13205" y="1"/>
                    <a:pt x="12456" y="1"/>
                  </a:cubicBez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21"/>
            <p:cNvSpPr/>
            <p:nvPr/>
          </p:nvSpPr>
          <p:spPr>
            <a:xfrm>
              <a:off x="6487875" y="2662925"/>
              <a:ext cx="290925" cy="574125"/>
            </a:xfrm>
            <a:custGeom>
              <a:avLst/>
              <a:gdLst/>
              <a:ahLst/>
              <a:cxnLst/>
              <a:rect l="l" t="t" r="r" b="b"/>
              <a:pathLst>
                <a:path w="11637" h="22965" extrusionOk="0">
                  <a:moveTo>
                    <a:pt x="4908" y="0"/>
                  </a:moveTo>
                  <a:cubicBezTo>
                    <a:pt x="4510" y="0"/>
                    <a:pt x="4104" y="40"/>
                    <a:pt x="3694" y="122"/>
                  </a:cubicBezTo>
                  <a:cubicBezTo>
                    <a:pt x="3056" y="249"/>
                    <a:pt x="2561" y="753"/>
                    <a:pt x="2445" y="1392"/>
                  </a:cubicBezTo>
                  <a:lnTo>
                    <a:pt x="2252" y="2468"/>
                  </a:lnTo>
                  <a:lnTo>
                    <a:pt x="2180" y="2859"/>
                  </a:lnTo>
                  <a:lnTo>
                    <a:pt x="999" y="9411"/>
                  </a:lnTo>
                  <a:cubicBezTo>
                    <a:pt x="1" y="14942"/>
                    <a:pt x="2788" y="20278"/>
                    <a:pt x="7515" y="22762"/>
                  </a:cubicBezTo>
                  <a:cubicBezTo>
                    <a:pt x="7781" y="22901"/>
                    <a:pt x="8058" y="22965"/>
                    <a:pt x="8326" y="22965"/>
                  </a:cubicBezTo>
                  <a:cubicBezTo>
                    <a:pt x="8412" y="22965"/>
                    <a:pt x="8498" y="22958"/>
                    <a:pt x="8582" y="22945"/>
                  </a:cubicBezTo>
                  <a:cubicBezTo>
                    <a:pt x="9466" y="22810"/>
                    <a:pt x="10195" y="21992"/>
                    <a:pt x="10071" y="20982"/>
                  </a:cubicBezTo>
                  <a:cubicBezTo>
                    <a:pt x="10068" y="20972"/>
                    <a:pt x="10068" y="20961"/>
                    <a:pt x="10066" y="20950"/>
                  </a:cubicBezTo>
                  <a:cubicBezTo>
                    <a:pt x="9480" y="16234"/>
                    <a:pt x="10177" y="10996"/>
                    <a:pt x="10898" y="7312"/>
                  </a:cubicBezTo>
                  <a:cubicBezTo>
                    <a:pt x="11637" y="3539"/>
                    <a:pt x="8778" y="156"/>
                    <a:pt x="5160" y="6"/>
                  </a:cubicBezTo>
                  <a:cubicBezTo>
                    <a:pt x="5077" y="2"/>
                    <a:pt x="4993" y="0"/>
                    <a:pt x="4908" y="0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21"/>
            <p:cNvSpPr/>
            <p:nvPr/>
          </p:nvSpPr>
          <p:spPr>
            <a:xfrm>
              <a:off x="6616850" y="2662925"/>
              <a:ext cx="175175" cy="574125"/>
            </a:xfrm>
            <a:custGeom>
              <a:avLst/>
              <a:gdLst/>
              <a:ahLst/>
              <a:cxnLst/>
              <a:rect l="l" t="t" r="r" b="b"/>
              <a:pathLst>
                <a:path w="7007" h="22965" extrusionOk="0">
                  <a:moveTo>
                    <a:pt x="261" y="0"/>
                  </a:moveTo>
                  <a:cubicBezTo>
                    <a:pt x="175" y="0"/>
                    <a:pt x="89" y="2"/>
                    <a:pt x="1" y="6"/>
                  </a:cubicBezTo>
                  <a:cubicBezTo>
                    <a:pt x="3619" y="156"/>
                    <a:pt x="6478" y="3539"/>
                    <a:pt x="5739" y="7312"/>
                  </a:cubicBezTo>
                  <a:cubicBezTo>
                    <a:pt x="5018" y="10997"/>
                    <a:pt x="4321" y="16234"/>
                    <a:pt x="4907" y="20949"/>
                  </a:cubicBezTo>
                  <a:cubicBezTo>
                    <a:pt x="4909" y="20961"/>
                    <a:pt x="4910" y="20972"/>
                    <a:pt x="4912" y="20982"/>
                  </a:cubicBezTo>
                  <a:cubicBezTo>
                    <a:pt x="5036" y="21992"/>
                    <a:pt x="4307" y="22810"/>
                    <a:pt x="3423" y="22945"/>
                  </a:cubicBezTo>
                  <a:cubicBezTo>
                    <a:pt x="3508" y="22958"/>
                    <a:pt x="3594" y="22965"/>
                    <a:pt x="3678" y="22965"/>
                  </a:cubicBezTo>
                  <a:cubicBezTo>
                    <a:pt x="4673" y="22965"/>
                    <a:pt x="5560" y="22089"/>
                    <a:pt x="5422" y="20982"/>
                  </a:cubicBezTo>
                  <a:cubicBezTo>
                    <a:pt x="5420" y="20972"/>
                    <a:pt x="5419" y="20961"/>
                    <a:pt x="5417" y="20949"/>
                  </a:cubicBezTo>
                  <a:cubicBezTo>
                    <a:pt x="4833" y="16234"/>
                    <a:pt x="5528" y="10997"/>
                    <a:pt x="6251" y="7312"/>
                  </a:cubicBezTo>
                  <a:cubicBezTo>
                    <a:pt x="7006" y="3451"/>
                    <a:pt x="3998" y="0"/>
                    <a:pt x="261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21"/>
            <p:cNvSpPr/>
            <p:nvPr/>
          </p:nvSpPr>
          <p:spPr>
            <a:xfrm>
              <a:off x="6663675" y="2345200"/>
              <a:ext cx="382100" cy="240775"/>
            </a:xfrm>
            <a:custGeom>
              <a:avLst/>
              <a:gdLst/>
              <a:ahLst/>
              <a:cxnLst/>
              <a:rect l="l" t="t" r="r" b="b"/>
              <a:pathLst>
                <a:path w="15284" h="9631" extrusionOk="0">
                  <a:moveTo>
                    <a:pt x="2935" y="0"/>
                  </a:moveTo>
                  <a:cubicBezTo>
                    <a:pt x="2124" y="0"/>
                    <a:pt x="1376" y="529"/>
                    <a:pt x="1135" y="1346"/>
                  </a:cubicBezTo>
                  <a:lnTo>
                    <a:pt x="295" y="4179"/>
                  </a:lnTo>
                  <a:cubicBezTo>
                    <a:pt x="0" y="5174"/>
                    <a:pt x="568" y="6220"/>
                    <a:pt x="1563" y="6516"/>
                  </a:cubicBezTo>
                  <a:lnTo>
                    <a:pt x="11812" y="9553"/>
                  </a:lnTo>
                  <a:cubicBezTo>
                    <a:pt x="11989" y="9605"/>
                    <a:pt x="12169" y="9630"/>
                    <a:pt x="12345" y="9630"/>
                  </a:cubicBezTo>
                  <a:cubicBezTo>
                    <a:pt x="13157" y="9630"/>
                    <a:pt x="13906" y="9101"/>
                    <a:pt x="14149" y="8283"/>
                  </a:cubicBezTo>
                  <a:lnTo>
                    <a:pt x="14988" y="5451"/>
                  </a:lnTo>
                  <a:cubicBezTo>
                    <a:pt x="15283" y="4456"/>
                    <a:pt x="14715" y="3409"/>
                    <a:pt x="13719" y="3115"/>
                  </a:cubicBezTo>
                  <a:lnTo>
                    <a:pt x="3470" y="78"/>
                  </a:lnTo>
                  <a:cubicBezTo>
                    <a:pt x="3292" y="25"/>
                    <a:pt x="3112" y="0"/>
                    <a:pt x="2935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21"/>
            <p:cNvSpPr/>
            <p:nvPr/>
          </p:nvSpPr>
          <p:spPr>
            <a:xfrm>
              <a:off x="6606775" y="2328350"/>
              <a:ext cx="382125" cy="240750"/>
            </a:xfrm>
            <a:custGeom>
              <a:avLst/>
              <a:gdLst/>
              <a:ahLst/>
              <a:cxnLst/>
              <a:rect l="l" t="t" r="r" b="b"/>
              <a:pathLst>
                <a:path w="15285" h="9630" extrusionOk="0">
                  <a:moveTo>
                    <a:pt x="2936" y="0"/>
                  </a:moveTo>
                  <a:cubicBezTo>
                    <a:pt x="2125" y="0"/>
                    <a:pt x="1377" y="529"/>
                    <a:pt x="1135" y="1346"/>
                  </a:cubicBezTo>
                  <a:lnTo>
                    <a:pt x="295" y="4179"/>
                  </a:lnTo>
                  <a:cubicBezTo>
                    <a:pt x="1" y="5174"/>
                    <a:pt x="569" y="6220"/>
                    <a:pt x="1564" y="6516"/>
                  </a:cubicBezTo>
                  <a:lnTo>
                    <a:pt x="11813" y="9551"/>
                  </a:lnTo>
                  <a:cubicBezTo>
                    <a:pt x="11991" y="9604"/>
                    <a:pt x="12171" y="9629"/>
                    <a:pt x="12348" y="9629"/>
                  </a:cubicBezTo>
                  <a:cubicBezTo>
                    <a:pt x="13159" y="9629"/>
                    <a:pt x="13907" y="9100"/>
                    <a:pt x="14150" y="8283"/>
                  </a:cubicBezTo>
                  <a:lnTo>
                    <a:pt x="14989" y="5451"/>
                  </a:lnTo>
                  <a:cubicBezTo>
                    <a:pt x="15284" y="4456"/>
                    <a:pt x="14716" y="3409"/>
                    <a:pt x="13721" y="3114"/>
                  </a:cubicBezTo>
                  <a:lnTo>
                    <a:pt x="3471" y="78"/>
                  </a:lnTo>
                  <a:cubicBezTo>
                    <a:pt x="3293" y="25"/>
                    <a:pt x="3113" y="0"/>
                    <a:pt x="2936" y="0"/>
                  </a:cubicBez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21"/>
            <p:cNvSpPr/>
            <p:nvPr/>
          </p:nvSpPr>
          <p:spPr>
            <a:xfrm>
              <a:off x="6617200" y="2337675"/>
              <a:ext cx="361250" cy="222100"/>
            </a:xfrm>
            <a:custGeom>
              <a:avLst/>
              <a:gdLst/>
              <a:ahLst/>
              <a:cxnLst/>
              <a:rect l="l" t="t" r="r" b="b"/>
              <a:pathLst>
                <a:path w="14450" h="8884" extrusionOk="0">
                  <a:moveTo>
                    <a:pt x="2518" y="0"/>
                  </a:moveTo>
                  <a:cubicBezTo>
                    <a:pt x="2508" y="0"/>
                    <a:pt x="2498" y="0"/>
                    <a:pt x="2488" y="1"/>
                  </a:cubicBezTo>
                  <a:cubicBezTo>
                    <a:pt x="1830" y="14"/>
                    <a:pt x="1262" y="447"/>
                    <a:pt x="1076" y="1079"/>
                  </a:cubicBezTo>
                  <a:lnTo>
                    <a:pt x="237" y="3912"/>
                  </a:lnTo>
                  <a:cubicBezTo>
                    <a:pt x="0" y="4708"/>
                    <a:pt x="456" y="5547"/>
                    <a:pt x="1253" y="5784"/>
                  </a:cubicBezTo>
                  <a:lnTo>
                    <a:pt x="11502" y="8821"/>
                  </a:lnTo>
                  <a:cubicBezTo>
                    <a:pt x="11643" y="8863"/>
                    <a:pt x="11787" y="8883"/>
                    <a:pt x="11931" y="8883"/>
                  </a:cubicBezTo>
                  <a:cubicBezTo>
                    <a:pt x="11942" y="8883"/>
                    <a:pt x="11952" y="8883"/>
                    <a:pt x="11962" y="8883"/>
                  </a:cubicBezTo>
                  <a:cubicBezTo>
                    <a:pt x="12620" y="8869"/>
                    <a:pt x="13188" y="8436"/>
                    <a:pt x="13374" y="7804"/>
                  </a:cubicBezTo>
                  <a:lnTo>
                    <a:pt x="14213" y="4972"/>
                  </a:lnTo>
                  <a:cubicBezTo>
                    <a:pt x="14449" y="4175"/>
                    <a:pt x="13993" y="3336"/>
                    <a:pt x="13197" y="3100"/>
                  </a:cubicBezTo>
                  <a:lnTo>
                    <a:pt x="2948" y="63"/>
                  </a:lnTo>
                  <a:cubicBezTo>
                    <a:pt x="2808" y="20"/>
                    <a:pt x="2663" y="0"/>
                    <a:pt x="2518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1"/>
            <p:cNvSpPr/>
            <p:nvPr/>
          </p:nvSpPr>
          <p:spPr>
            <a:xfrm>
              <a:off x="6648825" y="2370300"/>
              <a:ext cx="58900" cy="92675"/>
            </a:xfrm>
            <a:custGeom>
              <a:avLst/>
              <a:gdLst/>
              <a:ahLst/>
              <a:cxnLst/>
              <a:rect l="l" t="t" r="r" b="b"/>
              <a:pathLst>
                <a:path w="2356" h="3707" extrusionOk="0">
                  <a:moveTo>
                    <a:pt x="1501" y="0"/>
                  </a:moveTo>
                  <a:cubicBezTo>
                    <a:pt x="1169" y="0"/>
                    <a:pt x="864" y="216"/>
                    <a:pt x="765" y="548"/>
                  </a:cubicBezTo>
                  <a:lnTo>
                    <a:pt x="121" y="2723"/>
                  </a:lnTo>
                  <a:cubicBezTo>
                    <a:pt x="0" y="3129"/>
                    <a:pt x="232" y="3555"/>
                    <a:pt x="638" y="3674"/>
                  </a:cubicBezTo>
                  <a:cubicBezTo>
                    <a:pt x="711" y="3696"/>
                    <a:pt x="785" y="3707"/>
                    <a:pt x="857" y="3707"/>
                  </a:cubicBezTo>
                  <a:cubicBezTo>
                    <a:pt x="1188" y="3707"/>
                    <a:pt x="1493" y="3491"/>
                    <a:pt x="1591" y="3158"/>
                  </a:cubicBezTo>
                  <a:lnTo>
                    <a:pt x="2234" y="984"/>
                  </a:lnTo>
                  <a:cubicBezTo>
                    <a:pt x="2356" y="578"/>
                    <a:pt x="2124" y="151"/>
                    <a:pt x="1718" y="32"/>
                  </a:cubicBezTo>
                  <a:cubicBezTo>
                    <a:pt x="1646" y="10"/>
                    <a:pt x="1572" y="0"/>
                    <a:pt x="1501" y="0"/>
                  </a:cubicBezTo>
                  <a:close/>
                </a:path>
              </a:pathLst>
            </a:custGeom>
            <a:solidFill>
              <a:srgbClr val="F6CF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1"/>
            <p:cNvSpPr/>
            <p:nvPr/>
          </p:nvSpPr>
          <p:spPr>
            <a:xfrm>
              <a:off x="6796425" y="2413275"/>
              <a:ext cx="58875" cy="92700"/>
            </a:xfrm>
            <a:custGeom>
              <a:avLst/>
              <a:gdLst/>
              <a:ahLst/>
              <a:cxnLst/>
              <a:rect l="l" t="t" r="r" b="b"/>
              <a:pathLst>
                <a:path w="2355" h="3708" extrusionOk="0">
                  <a:moveTo>
                    <a:pt x="1500" y="0"/>
                  </a:moveTo>
                  <a:cubicBezTo>
                    <a:pt x="1169" y="0"/>
                    <a:pt x="864" y="216"/>
                    <a:pt x="764" y="550"/>
                  </a:cubicBezTo>
                  <a:lnTo>
                    <a:pt x="120" y="2723"/>
                  </a:lnTo>
                  <a:cubicBezTo>
                    <a:pt x="1" y="3129"/>
                    <a:pt x="232" y="3555"/>
                    <a:pt x="638" y="3676"/>
                  </a:cubicBezTo>
                  <a:cubicBezTo>
                    <a:pt x="711" y="3697"/>
                    <a:pt x="784" y="3708"/>
                    <a:pt x="855" y="3708"/>
                  </a:cubicBezTo>
                  <a:cubicBezTo>
                    <a:pt x="1186" y="3708"/>
                    <a:pt x="1491" y="3492"/>
                    <a:pt x="1590" y="3158"/>
                  </a:cubicBezTo>
                  <a:lnTo>
                    <a:pt x="2235" y="985"/>
                  </a:lnTo>
                  <a:cubicBezTo>
                    <a:pt x="2354" y="579"/>
                    <a:pt x="2123" y="153"/>
                    <a:pt x="1717" y="32"/>
                  </a:cubicBezTo>
                  <a:cubicBezTo>
                    <a:pt x="1644" y="10"/>
                    <a:pt x="1571" y="0"/>
                    <a:pt x="1500" y="0"/>
                  </a:cubicBezTo>
                  <a:close/>
                </a:path>
              </a:pathLst>
            </a:custGeom>
            <a:solidFill>
              <a:srgbClr val="F6CF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21"/>
            <p:cNvSpPr/>
            <p:nvPr/>
          </p:nvSpPr>
          <p:spPr>
            <a:xfrm>
              <a:off x="6831125" y="2259625"/>
              <a:ext cx="202075" cy="116650"/>
            </a:xfrm>
            <a:custGeom>
              <a:avLst/>
              <a:gdLst/>
              <a:ahLst/>
              <a:cxnLst/>
              <a:rect l="l" t="t" r="r" b="b"/>
              <a:pathLst>
                <a:path w="8083" h="4666" extrusionOk="0">
                  <a:moveTo>
                    <a:pt x="3015" y="1"/>
                  </a:moveTo>
                  <a:cubicBezTo>
                    <a:pt x="1613" y="1"/>
                    <a:pt x="515" y="497"/>
                    <a:pt x="298" y="1343"/>
                  </a:cubicBezTo>
                  <a:cubicBezTo>
                    <a:pt x="0" y="2508"/>
                    <a:pt x="1491" y="3897"/>
                    <a:pt x="3626" y="4443"/>
                  </a:cubicBezTo>
                  <a:cubicBezTo>
                    <a:pt x="4213" y="4594"/>
                    <a:pt x="4788" y="4665"/>
                    <a:pt x="5319" y="4665"/>
                  </a:cubicBezTo>
                  <a:cubicBezTo>
                    <a:pt x="6332" y="4665"/>
                    <a:pt x="7186" y="4406"/>
                    <a:pt x="7665" y="3944"/>
                  </a:cubicBezTo>
                  <a:cubicBezTo>
                    <a:pt x="7848" y="3765"/>
                    <a:pt x="7975" y="3557"/>
                    <a:pt x="8036" y="3323"/>
                  </a:cubicBezTo>
                  <a:cubicBezTo>
                    <a:pt x="8072" y="3182"/>
                    <a:pt x="8083" y="3036"/>
                    <a:pt x="8067" y="2891"/>
                  </a:cubicBezTo>
                  <a:cubicBezTo>
                    <a:pt x="7963" y="1834"/>
                    <a:pt x="6585" y="704"/>
                    <a:pt x="4708" y="222"/>
                  </a:cubicBezTo>
                  <a:cubicBezTo>
                    <a:pt x="4121" y="72"/>
                    <a:pt x="3546" y="1"/>
                    <a:pt x="3015" y="1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21"/>
            <p:cNvSpPr/>
            <p:nvPr/>
          </p:nvSpPr>
          <p:spPr>
            <a:xfrm>
              <a:off x="7014775" y="2331875"/>
              <a:ext cx="18400" cy="26350"/>
            </a:xfrm>
            <a:custGeom>
              <a:avLst/>
              <a:gdLst/>
              <a:ahLst/>
              <a:cxnLst/>
              <a:rect l="l" t="t" r="r" b="b"/>
              <a:pathLst>
                <a:path w="736" h="1054" extrusionOk="0">
                  <a:moveTo>
                    <a:pt x="721" y="1"/>
                  </a:moveTo>
                  <a:cubicBezTo>
                    <a:pt x="399" y="4"/>
                    <a:pt x="126" y="170"/>
                    <a:pt x="58" y="433"/>
                  </a:cubicBezTo>
                  <a:cubicBezTo>
                    <a:pt x="0" y="655"/>
                    <a:pt x="109" y="891"/>
                    <a:pt x="319" y="1054"/>
                  </a:cubicBezTo>
                  <a:cubicBezTo>
                    <a:pt x="502" y="875"/>
                    <a:pt x="629" y="667"/>
                    <a:pt x="690" y="433"/>
                  </a:cubicBezTo>
                  <a:cubicBezTo>
                    <a:pt x="726" y="292"/>
                    <a:pt x="735" y="146"/>
                    <a:pt x="721" y="1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21"/>
            <p:cNvSpPr/>
            <p:nvPr/>
          </p:nvSpPr>
          <p:spPr>
            <a:xfrm>
              <a:off x="6968050" y="2474475"/>
              <a:ext cx="50825" cy="77725"/>
            </a:xfrm>
            <a:custGeom>
              <a:avLst/>
              <a:gdLst/>
              <a:ahLst/>
              <a:cxnLst/>
              <a:rect l="l" t="t" r="r" b="b"/>
              <a:pathLst>
                <a:path w="2033" h="3109" extrusionOk="0">
                  <a:moveTo>
                    <a:pt x="1011" y="0"/>
                  </a:moveTo>
                  <a:cubicBezTo>
                    <a:pt x="865" y="0"/>
                    <a:pt x="730" y="96"/>
                    <a:pt x="686" y="244"/>
                  </a:cubicBezTo>
                  <a:lnTo>
                    <a:pt x="53" y="2382"/>
                  </a:lnTo>
                  <a:cubicBezTo>
                    <a:pt x="0" y="2563"/>
                    <a:pt x="103" y="2752"/>
                    <a:pt x="284" y="2805"/>
                  </a:cubicBezTo>
                  <a:lnTo>
                    <a:pt x="1277" y="3100"/>
                  </a:lnTo>
                  <a:cubicBezTo>
                    <a:pt x="1297" y="3106"/>
                    <a:pt x="1312" y="3109"/>
                    <a:pt x="1324" y="3109"/>
                  </a:cubicBezTo>
                  <a:cubicBezTo>
                    <a:pt x="1424" y="3109"/>
                    <a:pt x="1298" y="2926"/>
                    <a:pt x="1345" y="2766"/>
                  </a:cubicBezTo>
                  <a:lnTo>
                    <a:pt x="1978" y="627"/>
                  </a:lnTo>
                  <a:cubicBezTo>
                    <a:pt x="2033" y="447"/>
                    <a:pt x="1930" y="257"/>
                    <a:pt x="1750" y="204"/>
                  </a:cubicBezTo>
                  <a:lnTo>
                    <a:pt x="1109" y="15"/>
                  </a:lnTo>
                  <a:cubicBezTo>
                    <a:pt x="1076" y="5"/>
                    <a:pt x="1043" y="0"/>
                    <a:pt x="1011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21"/>
            <p:cNvSpPr/>
            <p:nvPr/>
          </p:nvSpPr>
          <p:spPr>
            <a:xfrm>
              <a:off x="6981225" y="2478250"/>
              <a:ext cx="45925" cy="73900"/>
            </a:xfrm>
            <a:custGeom>
              <a:avLst/>
              <a:gdLst/>
              <a:ahLst/>
              <a:cxnLst/>
              <a:rect l="l" t="t" r="r" b="b"/>
              <a:pathLst>
                <a:path w="1837" h="2956" extrusionOk="0">
                  <a:moveTo>
                    <a:pt x="1013" y="1"/>
                  </a:moveTo>
                  <a:cubicBezTo>
                    <a:pt x="866" y="1"/>
                    <a:pt x="731" y="97"/>
                    <a:pt x="688" y="244"/>
                  </a:cubicBezTo>
                  <a:lnTo>
                    <a:pt x="53" y="2383"/>
                  </a:lnTo>
                  <a:cubicBezTo>
                    <a:pt x="0" y="2563"/>
                    <a:pt x="103" y="2752"/>
                    <a:pt x="284" y="2805"/>
                  </a:cubicBezTo>
                  <a:lnTo>
                    <a:pt x="726" y="2942"/>
                  </a:lnTo>
                  <a:cubicBezTo>
                    <a:pt x="758" y="2951"/>
                    <a:pt x="790" y="2956"/>
                    <a:pt x="822" y="2956"/>
                  </a:cubicBezTo>
                  <a:cubicBezTo>
                    <a:pt x="969" y="2956"/>
                    <a:pt x="1105" y="2860"/>
                    <a:pt x="1150" y="2712"/>
                  </a:cubicBezTo>
                  <a:lnTo>
                    <a:pt x="1783" y="574"/>
                  </a:lnTo>
                  <a:cubicBezTo>
                    <a:pt x="1836" y="394"/>
                    <a:pt x="1733" y="205"/>
                    <a:pt x="1553" y="150"/>
                  </a:cubicBezTo>
                  <a:lnTo>
                    <a:pt x="1111" y="15"/>
                  </a:lnTo>
                  <a:cubicBezTo>
                    <a:pt x="1078" y="5"/>
                    <a:pt x="1045" y="1"/>
                    <a:pt x="1013" y="1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21"/>
            <p:cNvSpPr/>
            <p:nvPr/>
          </p:nvSpPr>
          <p:spPr>
            <a:xfrm>
              <a:off x="7000600" y="2281000"/>
              <a:ext cx="81250" cy="232325"/>
            </a:xfrm>
            <a:custGeom>
              <a:avLst/>
              <a:gdLst/>
              <a:ahLst/>
              <a:cxnLst/>
              <a:rect l="l" t="t" r="r" b="b"/>
              <a:pathLst>
                <a:path w="3250" h="9293" extrusionOk="0">
                  <a:moveTo>
                    <a:pt x="2928" y="0"/>
                  </a:moveTo>
                  <a:cubicBezTo>
                    <a:pt x="2804" y="0"/>
                    <a:pt x="2690" y="81"/>
                    <a:pt x="2653" y="206"/>
                  </a:cubicBezTo>
                  <a:lnTo>
                    <a:pt x="45" y="8923"/>
                  </a:lnTo>
                  <a:cubicBezTo>
                    <a:pt x="1" y="9076"/>
                    <a:pt x="87" y="9237"/>
                    <a:pt x="240" y="9281"/>
                  </a:cubicBezTo>
                  <a:cubicBezTo>
                    <a:pt x="268" y="9289"/>
                    <a:pt x="295" y="9293"/>
                    <a:pt x="322" y="9293"/>
                  </a:cubicBezTo>
                  <a:cubicBezTo>
                    <a:pt x="446" y="9293"/>
                    <a:pt x="560" y="9212"/>
                    <a:pt x="598" y="9087"/>
                  </a:cubicBezTo>
                  <a:lnTo>
                    <a:pt x="3205" y="370"/>
                  </a:lnTo>
                  <a:cubicBezTo>
                    <a:pt x="3250" y="217"/>
                    <a:pt x="3164" y="58"/>
                    <a:pt x="3011" y="12"/>
                  </a:cubicBezTo>
                  <a:cubicBezTo>
                    <a:pt x="2983" y="4"/>
                    <a:pt x="2955" y="0"/>
                    <a:pt x="2928" y="0"/>
                  </a:cubicBezTo>
                  <a:close/>
                </a:path>
              </a:pathLst>
            </a:custGeom>
            <a:solidFill>
              <a:srgbClr val="F2F5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21"/>
            <p:cNvSpPr/>
            <p:nvPr/>
          </p:nvSpPr>
          <p:spPr>
            <a:xfrm>
              <a:off x="6684150" y="3257875"/>
              <a:ext cx="302125" cy="78425"/>
            </a:xfrm>
            <a:custGeom>
              <a:avLst/>
              <a:gdLst/>
              <a:ahLst/>
              <a:cxnLst/>
              <a:rect l="l" t="t" r="r" b="b"/>
              <a:pathLst>
                <a:path w="12085" h="3137" extrusionOk="0">
                  <a:moveTo>
                    <a:pt x="9125" y="0"/>
                  </a:moveTo>
                  <a:cubicBezTo>
                    <a:pt x="9028" y="26"/>
                    <a:pt x="8931" y="53"/>
                    <a:pt x="8833" y="76"/>
                  </a:cubicBezTo>
                  <a:cubicBezTo>
                    <a:pt x="8971" y="736"/>
                    <a:pt x="9084" y="1544"/>
                    <a:pt x="9101" y="2454"/>
                  </a:cubicBezTo>
                  <a:cubicBezTo>
                    <a:pt x="7409" y="2738"/>
                    <a:pt x="5925" y="2839"/>
                    <a:pt x="4667" y="2839"/>
                  </a:cubicBezTo>
                  <a:cubicBezTo>
                    <a:pt x="2285" y="2839"/>
                    <a:pt x="710" y="2475"/>
                    <a:pt x="67" y="2292"/>
                  </a:cubicBezTo>
                  <a:cubicBezTo>
                    <a:pt x="43" y="2387"/>
                    <a:pt x="22" y="2484"/>
                    <a:pt x="0" y="2583"/>
                  </a:cubicBezTo>
                  <a:cubicBezTo>
                    <a:pt x="679" y="2775"/>
                    <a:pt x="2276" y="3137"/>
                    <a:pt x="4669" y="3137"/>
                  </a:cubicBezTo>
                  <a:cubicBezTo>
                    <a:pt x="5975" y="3137"/>
                    <a:pt x="7518" y="3029"/>
                    <a:pt x="9278" y="2725"/>
                  </a:cubicBezTo>
                  <a:lnTo>
                    <a:pt x="9404" y="2704"/>
                  </a:lnTo>
                  <a:lnTo>
                    <a:pt x="9402" y="2577"/>
                  </a:lnTo>
                  <a:cubicBezTo>
                    <a:pt x="9398" y="2054"/>
                    <a:pt x="9361" y="1565"/>
                    <a:pt x="9307" y="1113"/>
                  </a:cubicBezTo>
                  <a:cubicBezTo>
                    <a:pt x="9749" y="1101"/>
                    <a:pt x="10950" y="1006"/>
                    <a:pt x="12085" y="361"/>
                  </a:cubicBezTo>
                  <a:cubicBezTo>
                    <a:pt x="12044" y="268"/>
                    <a:pt x="12003" y="176"/>
                    <a:pt x="11962" y="86"/>
                  </a:cubicBezTo>
                  <a:cubicBezTo>
                    <a:pt x="10858" y="723"/>
                    <a:pt x="9654" y="806"/>
                    <a:pt x="9267" y="815"/>
                  </a:cubicBezTo>
                  <a:cubicBezTo>
                    <a:pt x="9227" y="523"/>
                    <a:pt x="9177" y="250"/>
                    <a:pt x="9125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21"/>
            <p:cNvSpPr/>
            <p:nvPr/>
          </p:nvSpPr>
          <p:spPr>
            <a:xfrm>
              <a:off x="6679525" y="3352075"/>
              <a:ext cx="329550" cy="31750"/>
            </a:xfrm>
            <a:custGeom>
              <a:avLst/>
              <a:gdLst/>
              <a:ahLst/>
              <a:cxnLst/>
              <a:rect l="l" t="t" r="r" b="b"/>
              <a:pathLst>
                <a:path w="13182" h="1270" extrusionOk="0">
                  <a:moveTo>
                    <a:pt x="19" y="1"/>
                  </a:moveTo>
                  <a:cubicBezTo>
                    <a:pt x="7" y="169"/>
                    <a:pt x="1" y="338"/>
                    <a:pt x="1" y="510"/>
                  </a:cubicBezTo>
                  <a:cubicBezTo>
                    <a:pt x="1" y="929"/>
                    <a:pt x="2951" y="1270"/>
                    <a:pt x="6591" y="1270"/>
                  </a:cubicBezTo>
                  <a:cubicBezTo>
                    <a:pt x="10231" y="1270"/>
                    <a:pt x="13182" y="929"/>
                    <a:pt x="13182" y="510"/>
                  </a:cubicBezTo>
                  <a:cubicBezTo>
                    <a:pt x="13182" y="338"/>
                    <a:pt x="13176" y="169"/>
                    <a:pt x="13164" y="1"/>
                  </a:cubicBezTo>
                  <a:cubicBezTo>
                    <a:pt x="12918" y="394"/>
                    <a:pt x="10070" y="705"/>
                    <a:pt x="6591" y="705"/>
                  </a:cubicBezTo>
                  <a:cubicBezTo>
                    <a:pt x="3113" y="705"/>
                    <a:pt x="264" y="394"/>
                    <a:pt x="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21"/>
            <p:cNvSpPr/>
            <p:nvPr/>
          </p:nvSpPr>
          <p:spPr>
            <a:xfrm>
              <a:off x="6679975" y="3199775"/>
              <a:ext cx="328650" cy="169925"/>
            </a:xfrm>
            <a:custGeom>
              <a:avLst/>
              <a:gdLst/>
              <a:ahLst/>
              <a:cxnLst/>
              <a:rect l="l" t="t" r="r" b="b"/>
              <a:pathLst>
                <a:path w="13146" h="6797" extrusionOk="0">
                  <a:moveTo>
                    <a:pt x="2443" y="0"/>
                  </a:moveTo>
                  <a:cubicBezTo>
                    <a:pt x="2443" y="0"/>
                    <a:pt x="858" y="2032"/>
                    <a:pt x="233" y="4614"/>
                  </a:cubicBezTo>
                  <a:cubicBezTo>
                    <a:pt x="210" y="4711"/>
                    <a:pt x="187" y="4808"/>
                    <a:pt x="167" y="4907"/>
                  </a:cubicBezTo>
                  <a:cubicBezTo>
                    <a:pt x="86" y="5293"/>
                    <a:pt x="28" y="5690"/>
                    <a:pt x="1" y="6093"/>
                  </a:cubicBezTo>
                  <a:cubicBezTo>
                    <a:pt x="246" y="6486"/>
                    <a:pt x="3095" y="6797"/>
                    <a:pt x="6573" y="6797"/>
                  </a:cubicBezTo>
                  <a:cubicBezTo>
                    <a:pt x="10051" y="6797"/>
                    <a:pt x="12900" y="6486"/>
                    <a:pt x="13146" y="6093"/>
                  </a:cubicBezTo>
                  <a:cubicBezTo>
                    <a:pt x="13062" y="4854"/>
                    <a:pt x="12685" y="3672"/>
                    <a:pt x="12252" y="2685"/>
                  </a:cubicBezTo>
                  <a:cubicBezTo>
                    <a:pt x="12211" y="2592"/>
                    <a:pt x="12170" y="2500"/>
                    <a:pt x="12128" y="2410"/>
                  </a:cubicBezTo>
                  <a:cubicBezTo>
                    <a:pt x="11457" y="965"/>
                    <a:pt x="10704" y="0"/>
                    <a:pt x="107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21"/>
            <p:cNvSpPr/>
            <p:nvPr/>
          </p:nvSpPr>
          <p:spPr>
            <a:xfrm>
              <a:off x="6483100" y="2567000"/>
              <a:ext cx="714325" cy="702200"/>
            </a:xfrm>
            <a:custGeom>
              <a:avLst/>
              <a:gdLst/>
              <a:ahLst/>
              <a:cxnLst/>
              <a:rect l="l" t="t" r="r" b="b"/>
              <a:pathLst>
                <a:path w="28573" h="28088" extrusionOk="0">
                  <a:moveTo>
                    <a:pt x="3582" y="1"/>
                  </a:moveTo>
                  <a:lnTo>
                    <a:pt x="2817" y="4237"/>
                  </a:lnTo>
                  <a:lnTo>
                    <a:pt x="1190" y="13248"/>
                  </a:lnTo>
                  <a:cubicBezTo>
                    <a:pt x="1" y="19834"/>
                    <a:pt x="4181" y="26148"/>
                    <a:pt x="10616" y="27691"/>
                  </a:cubicBezTo>
                  <a:cubicBezTo>
                    <a:pt x="10825" y="27741"/>
                    <a:pt x="11036" y="27785"/>
                    <a:pt x="11248" y="27826"/>
                  </a:cubicBezTo>
                  <a:cubicBezTo>
                    <a:pt x="11317" y="27838"/>
                    <a:pt x="11385" y="27850"/>
                    <a:pt x="11455" y="27862"/>
                  </a:cubicBezTo>
                  <a:cubicBezTo>
                    <a:pt x="11525" y="27874"/>
                    <a:pt x="11593" y="27888"/>
                    <a:pt x="11663" y="27900"/>
                  </a:cubicBezTo>
                  <a:cubicBezTo>
                    <a:pt x="12391" y="28026"/>
                    <a:pt x="13115" y="28088"/>
                    <a:pt x="13830" y="28088"/>
                  </a:cubicBezTo>
                  <a:cubicBezTo>
                    <a:pt x="14872" y="28088"/>
                    <a:pt x="15893" y="27958"/>
                    <a:pt x="16875" y="27711"/>
                  </a:cubicBezTo>
                  <a:cubicBezTo>
                    <a:pt x="16972" y="27688"/>
                    <a:pt x="17070" y="27662"/>
                    <a:pt x="17167" y="27635"/>
                  </a:cubicBezTo>
                  <a:cubicBezTo>
                    <a:pt x="21672" y="26387"/>
                    <a:pt x="25295" y="22665"/>
                    <a:pt x="26181" y="17761"/>
                  </a:cubicBezTo>
                  <a:lnTo>
                    <a:pt x="28573" y="4513"/>
                  </a:lnTo>
                  <a:lnTo>
                    <a:pt x="358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21"/>
            <p:cNvSpPr/>
            <p:nvPr/>
          </p:nvSpPr>
          <p:spPr>
            <a:xfrm>
              <a:off x="6567225" y="2545200"/>
              <a:ext cx="635575" cy="156400"/>
            </a:xfrm>
            <a:custGeom>
              <a:avLst/>
              <a:gdLst/>
              <a:ahLst/>
              <a:cxnLst/>
              <a:rect l="l" t="t" r="r" b="b"/>
              <a:pathLst>
                <a:path w="25423" h="6256" extrusionOk="0">
                  <a:moveTo>
                    <a:pt x="3970" y="1"/>
                  </a:moveTo>
                  <a:cubicBezTo>
                    <a:pt x="1742" y="1"/>
                    <a:pt x="321" y="290"/>
                    <a:pt x="217" y="873"/>
                  </a:cubicBezTo>
                  <a:cubicBezTo>
                    <a:pt x="0" y="2069"/>
                    <a:pt x="5420" y="4049"/>
                    <a:pt x="12321" y="5294"/>
                  </a:cubicBezTo>
                  <a:cubicBezTo>
                    <a:pt x="15862" y="5934"/>
                    <a:pt x="19106" y="6256"/>
                    <a:pt x="21454" y="6256"/>
                  </a:cubicBezTo>
                  <a:cubicBezTo>
                    <a:pt x="23681" y="6256"/>
                    <a:pt x="25102" y="5966"/>
                    <a:pt x="25208" y="5383"/>
                  </a:cubicBezTo>
                  <a:lnTo>
                    <a:pt x="25208" y="5385"/>
                  </a:lnTo>
                  <a:cubicBezTo>
                    <a:pt x="25423" y="4187"/>
                    <a:pt x="20005" y="2207"/>
                    <a:pt x="13102" y="962"/>
                  </a:cubicBezTo>
                  <a:cubicBezTo>
                    <a:pt x="9561" y="322"/>
                    <a:pt x="6317" y="1"/>
                    <a:pt x="39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21"/>
            <p:cNvSpPr/>
            <p:nvPr/>
          </p:nvSpPr>
          <p:spPr>
            <a:xfrm>
              <a:off x="6581275" y="2554550"/>
              <a:ext cx="607525" cy="137700"/>
            </a:xfrm>
            <a:custGeom>
              <a:avLst/>
              <a:gdLst/>
              <a:ahLst/>
              <a:cxnLst/>
              <a:rect l="l" t="t" r="r" b="b"/>
              <a:pathLst>
                <a:path w="24301" h="5508" extrusionOk="0">
                  <a:moveTo>
                    <a:pt x="3410" y="0"/>
                  </a:moveTo>
                  <a:cubicBezTo>
                    <a:pt x="682" y="0"/>
                    <a:pt x="44" y="446"/>
                    <a:pt x="21" y="565"/>
                  </a:cubicBezTo>
                  <a:cubicBezTo>
                    <a:pt x="0" y="690"/>
                    <a:pt x="468" y="1354"/>
                    <a:pt x="3166" y="2341"/>
                  </a:cubicBezTo>
                  <a:cubicBezTo>
                    <a:pt x="5432" y="3169"/>
                    <a:pt x="8508" y="3955"/>
                    <a:pt x="11825" y="4554"/>
                  </a:cubicBezTo>
                  <a:cubicBezTo>
                    <a:pt x="15238" y="5169"/>
                    <a:pt x="18458" y="5508"/>
                    <a:pt x="20892" y="5508"/>
                  </a:cubicBezTo>
                  <a:cubicBezTo>
                    <a:pt x="23619" y="5508"/>
                    <a:pt x="24257" y="5062"/>
                    <a:pt x="24278" y="4943"/>
                  </a:cubicBezTo>
                  <a:cubicBezTo>
                    <a:pt x="24301" y="4820"/>
                    <a:pt x="23832" y="4154"/>
                    <a:pt x="21135" y="3168"/>
                  </a:cubicBezTo>
                  <a:cubicBezTo>
                    <a:pt x="18867" y="2339"/>
                    <a:pt x="15792" y="1554"/>
                    <a:pt x="12475" y="955"/>
                  </a:cubicBezTo>
                  <a:cubicBezTo>
                    <a:pt x="9064" y="340"/>
                    <a:pt x="5844" y="0"/>
                    <a:pt x="34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21"/>
            <p:cNvSpPr/>
            <p:nvPr/>
          </p:nvSpPr>
          <p:spPr>
            <a:xfrm>
              <a:off x="6576975" y="2495475"/>
              <a:ext cx="634125" cy="151975"/>
            </a:xfrm>
            <a:custGeom>
              <a:avLst/>
              <a:gdLst/>
              <a:ahLst/>
              <a:cxnLst/>
              <a:rect l="l" t="t" r="r" b="b"/>
              <a:pathLst>
                <a:path w="25365" h="6079" extrusionOk="0">
                  <a:moveTo>
                    <a:pt x="343" y="0"/>
                  </a:moveTo>
                  <a:cubicBezTo>
                    <a:pt x="336" y="46"/>
                    <a:pt x="327" y="91"/>
                    <a:pt x="319" y="137"/>
                  </a:cubicBezTo>
                  <a:lnTo>
                    <a:pt x="217" y="696"/>
                  </a:lnTo>
                  <a:cubicBezTo>
                    <a:pt x="1" y="1892"/>
                    <a:pt x="5420" y="3872"/>
                    <a:pt x="12322" y="5117"/>
                  </a:cubicBezTo>
                  <a:cubicBezTo>
                    <a:pt x="15864" y="5756"/>
                    <a:pt x="19108" y="6078"/>
                    <a:pt x="21457" y="6078"/>
                  </a:cubicBezTo>
                  <a:cubicBezTo>
                    <a:pt x="23683" y="6078"/>
                    <a:pt x="25103" y="5789"/>
                    <a:pt x="25209" y="5206"/>
                  </a:cubicBezTo>
                  <a:lnTo>
                    <a:pt x="25309" y="4648"/>
                  </a:lnTo>
                  <a:cubicBezTo>
                    <a:pt x="25330" y="4535"/>
                    <a:pt x="25348" y="4425"/>
                    <a:pt x="25365" y="4313"/>
                  </a:cubicBezTo>
                  <a:lnTo>
                    <a:pt x="25365" y="4313"/>
                  </a:lnTo>
                  <a:cubicBezTo>
                    <a:pt x="24905" y="4717"/>
                    <a:pt x="23593" y="4918"/>
                    <a:pt x="21721" y="4918"/>
                  </a:cubicBezTo>
                  <a:cubicBezTo>
                    <a:pt x="19331" y="4918"/>
                    <a:pt x="16029" y="4590"/>
                    <a:pt x="12425" y="3939"/>
                  </a:cubicBezTo>
                  <a:cubicBezTo>
                    <a:pt x="6394" y="2851"/>
                    <a:pt x="1476" y="1212"/>
                    <a:pt x="3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21"/>
            <p:cNvSpPr/>
            <p:nvPr/>
          </p:nvSpPr>
          <p:spPr>
            <a:xfrm>
              <a:off x="6585550" y="2237750"/>
              <a:ext cx="638350" cy="380675"/>
            </a:xfrm>
            <a:custGeom>
              <a:avLst/>
              <a:gdLst/>
              <a:ahLst/>
              <a:cxnLst/>
              <a:rect l="l" t="t" r="r" b="b"/>
              <a:pathLst>
                <a:path w="25534" h="15227" extrusionOk="0">
                  <a:moveTo>
                    <a:pt x="12456" y="1"/>
                  </a:moveTo>
                  <a:cubicBezTo>
                    <a:pt x="6476" y="1"/>
                    <a:pt x="1163" y="4243"/>
                    <a:pt x="0" y="10308"/>
                  </a:cubicBezTo>
                  <a:cubicBezTo>
                    <a:pt x="1133" y="11521"/>
                    <a:pt x="6051" y="13160"/>
                    <a:pt x="12082" y="14248"/>
                  </a:cubicBezTo>
                  <a:cubicBezTo>
                    <a:pt x="15686" y="14899"/>
                    <a:pt x="18988" y="15227"/>
                    <a:pt x="21378" y="15227"/>
                  </a:cubicBezTo>
                  <a:cubicBezTo>
                    <a:pt x="23250" y="15227"/>
                    <a:pt x="24562" y="15026"/>
                    <a:pt x="25022" y="14622"/>
                  </a:cubicBezTo>
                  <a:cubicBezTo>
                    <a:pt x="25534" y="11288"/>
                    <a:pt x="24694" y="8042"/>
                    <a:pt x="22901" y="5461"/>
                  </a:cubicBezTo>
                  <a:cubicBezTo>
                    <a:pt x="21047" y="2790"/>
                    <a:pt x="18177" y="827"/>
                    <a:pt x="14726" y="205"/>
                  </a:cubicBezTo>
                  <a:cubicBezTo>
                    <a:pt x="13964" y="67"/>
                    <a:pt x="13205" y="1"/>
                    <a:pt x="124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21"/>
            <p:cNvSpPr/>
            <p:nvPr/>
          </p:nvSpPr>
          <p:spPr>
            <a:xfrm>
              <a:off x="6487875" y="2662925"/>
              <a:ext cx="290925" cy="574125"/>
            </a:xfrm>
            <a:custGeom>
              <a:avLst/>
              <a:gdLst/>
              <a:ahLst/>
              <a:cxnLst/>
              <a:rect l="l" t="t" r="r" b="b"/>
              <a:pathLst>
                <a:path w="11637" h="22965" extrusionOk="0">
                  <a:moveTo>
                    <a:pt x="4908" y="0"/>
                  </a:moveTo>
                  <a:cubicBezTo>
                    <a:pt x="4510" y="0"/>
                    <a:pt x="4106" y="40"/>
                    <a:pt x="3694" y="122"/>
                  </a:cubicBezTo>
                  <a:cubicBezTo>
                    <a:pt x="3056" y="249"/>
                    <a:pt x="2562" y="753"/>
                    <a:pt x="2445" y="1394"/>
                  </a:cubicBezTo>
                  <a:lnTo>
                    <a:pt x="2252" y="2468"/>
                  </a:lnTo>
                  <a:lnTo>
                    <a:pt x="2182" y="2859"/>
                  </a:lnTo>
                  <a:lnTo>
                    <a:pt x="1671" y="5682"/>
                  </a:lnTo>
                  <a:lnTo>
                    <a:pt x="1465" y="6829"/>
                  </a:lnTo>
                  <a:lnTo>
                    <a:pt x="999" y="9411"/>
                  </a:lnTo>
                  <a:cubicBezTo>
                    <a:pt x="1" y="14942"/>
                    <a:pt x="2788" y="20278"/>
                    <a:pt x="7517" y="22762"/>
                  </a:cubicBezTo>
                  <a:cubicBezTo>
                    <a:pt x="7783" y="22901"/>
                    <a:pt x="8059" y="22964"/>
                    <a:pt x="8328" y="22964"/>
                  </a:cubicBezTo>
                  <a:cubicBezTo>
                    <a:pt x="8413" y="22964"/>
                    <a:pt x="8498" y="22958"/>
                    <a:pt x="8582" y="22945"/>
                  </a:cubicBezTo>
                  <a:cubicBezTo>
                    <a:pt x="9466" y="22810"/>
                    <a:pt x="10196" y="21992"/>
                    <a:pt x="10071" y="20982"/>
                  </a:cubicBezTo>
                  <a:cubicBezTo>
                    <a:pt x="10069" y="20972"/>
                    <a:pt x="10068" y="20961"/>
                    <a:pt x="10066" y="20949"/>
                  </a:cubicBezTo>
                  <a:cubicBezTo>
                    <a:pt x="9480" y="16234"/>
                    <a:pt x="10177" y="10996"/>
                    <a:pt x="10898" y="7312"/>
                  </a:cubicBezTo>
                  <a:cubicBezTo>
                    <a:pt x="11637" y="3539"/>
                    <a:pt x="8778" y="156"/>
                    <a:pt x="5160" y="6"/>
                  </a:cubicBezTo>
                  <a:cubicBezTo>
                    <a:pt x="5077" y="2"/>
                    <a:pt x="4993" y="0"/>
                    <a:pt x="49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21"/>
            <p:cNvSpPr/>
            <p:nvPr/>
          </p:nvSpPr>
          <p:spPr>
            <a:xfrm>
              <a:off x="6616850" y="2662925"/>
              <a:ext cx="175175" cy="574125"/>
            </a:xfrm>
            <a:custGeom>
              <a:avLst/>
              <a:gdLst/>
              <a:ahLst/>
              <a:cxnLst/>
              <a:rect l="l" t="t" r="r" b="b"/>
              <a:pathLst>
                <a:path w="7007" h="22965" extrusionOk="0">
                  <a:moveTo>
                    <a:pt x="261" y="0"/>
                  </a:moveTo>
                  <a:cubicBezTo>
                    <a:pt x="175" y="0"/>
                    <a:pt x="89" y="2"/>
                    <a:pt x="1" y="6"/>
                  </a:cubicBezTo>
                  <a:cubicBezTo>
                    <a:pt x="3619" y="156"/>
                    <a:pt x="6478" y="3539"/>
                    <a:pt x="5739" y="7312"/>
                  </a:cubicBezTo>
                  <a:cubicBezTo>
                    <a:pt x="5018" y="10997"/>
                    <a:pt x="4321" y="16234"/>
                    <a:pt x="4907" y="20949"/>
                  </a:cubicBezTo>
                  <a:cubicBezTo>
                    <a:pt x="4909" y="20961"/>
                    <a:pt x="4910" y="20972"/>
                    <a:pt x="4912" y="20982"/>
                  </a:cubicBezTo>
                  <a:cubicBezTo>
                    <a:pt x="5036" y="21992"/>
                    <a:pt x="4307" y="22810"/>
                    <a:pt x="3423" y="22945"/>
                  </a:cubicBezTo>
                  <a:cubicBezTo>
                    <a:pt x="3508" y="22958"/>
                    <a:pt x="3594" y="22965"/>
                    <a:pt x="3678" y="22965"/>
                  </a:cubicBezTo>
                  <a:cubicBezTo>
                    <a:pt x="4673" y="22965"/>
                    <a:pt x="5560" y="22089"/>
                    <a:pt x="5422" y="20982"/>
                  </a:cubicBezTo>
                  <a:cubicBezTo>
                    <a:pt x="5420" y="20972"/>
                    <a:pt x="5419" y="20961"/>
                    <a:pt x="5417" y="20949"/>
                  </a:cubicBezTo>
                  <a:cubicBezTo>
                    <a:pt x="4833" y="16234"/>
                    <a:pt x="5528" y="10997"/>
                    <a:pt x="6251" y="7312"/>
                  </a:cubicBezTo>
                  <a:cubicBezTo>
                    <a:pt x="7006" y="3451"/>
                    <a:pt x="3998" y="0"/>
                    <a:pt x="2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21"/>
            <p:cNvSpPr/>
            <p:nvPr/>
          </p:nvSpPr>
          <p:spPr>
            <a:xfrm>
              <a:off x="6663675" y="2345200"/>
              <a:ext cx="382100" cy="240775"/>
            </a:xfrm>
            <a:custGeom>
              <a:avLst/>
              <a:gdLst/>
              <a:ahLst/>
              <a:cxnLst/>
              <a:rect l="l" t="t" r="r" b="b"/>
              <a:pathLst>
                <a:path w="15284" h="9631" extrusionOk="0">
                  <a:moveTo>
                    <a:pt x="2935" y="0"/>
                  </a:moveTo>
                  <a:cubicBezTo>
                    <a:pt x="2124" y="0"/>
                    <a:pt x="1376" y="529"/>
                    <a:pt x="1135" y="1346"/>
                  </a:cubicBezTo>
                  <a:lnTo>
                    <a:pt x="295" y="4179"/>
                  </a:lnTo>
                  <a:cubicBezTo>
                    <a:pt x="0" y="5174"/>
                    <a:pt x="568" y="6220"/>
                    <a:pt x="1563" y="6516"/>
                  </a:cubicBezTo>
                  <a:lnTo>
                    <a:pt x="11812" y="9553"/>
                  </a:lnTo>
                  <a:cubicBezTo>
                    <a:pt x="11989" y="9605"/>
                    <a:pt x="12169" y="9630"/>
                    <a:pt x="12345" y="9630"/>
                  </a:cubicBezTo>
                  <a:cubicBezTo>
                    <a:pt x="13157" y="9630"/>
                    <a:pt x="13906" y="9101"/>
                    <a:pt x="14149" y="8283"/>
                  </a:cubicBezTo>
                  <a:lnTo>
                    <a:pt x="14988" y="5451"/>
                  </a:lnTo>
                  <a:cubicBezTo>
                    <a:pt x="15283" y="4456"/>
                    <a:pt x="14715" y="3409"/>
                    <a:pt x="13719" y="3115"/>
                  </a:cubicBezTo>
                  <a:lnTo>
                    <a:pt x="3470" y="78"/>
                  </a:lnTo>
                  <a:cubicBezTo>
                    <a:pt x="3292" y="25"/>
                    <a:pt x="3112" y="0"/>
                    <a:pt x="29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21"/>
            <p:cNvSpPr/>
            <p:nvPr/>
          </p:nvSpPr>
          <p:spPr>
            <a:xfrm>
              <a:off x="6606775" y="2328350"/>
              <a:ext cx="382125" cy="240750"/>
            </a:xfrm>
            <a:custGeom>
              <a:avLst/>
              <a:gdLst/>
              <a:ahLst/>
              <a:cxnLst/>
              <a:rect l="l" t="t" r="r" b="b"/>
              <a:pathLst>
                <a:path w="15285" h="9630" extrusionOk="0">
                  <a:moveTo>
                    <a:pt x="2936" y="0"/>
                  </a:moveTo>
                  <a:cubicBezTo>
                    <a:pt x="2125" y="0"/>
                    <a:pt x="1377" y="529"/>
                    <a:pt x="1135" y="1346"/>
                  </a:cubicBezTo>
                  <a:lnTo>
                    <a:pt x="295" y="4179"/>
                  </a:lnTo>
                  <a:cubicBezTo>
                    <a:pt x="1" y="5174"/>
                    <a:pt x="569" y="6220"/>
                    <a:pt x="1564" y="6516"/>
                  </a:cubicBezTo>
                  <a:lnTo>
                    <a:pt x="11813" y="9551"/>
                  </a:lnTo>
                  <a:cubicBezTo>
                    <a:pt x="11991" y="9604"/>
                    <a:pt x="12171" y="9629"/>
                    <a:pt x="12348" y="9629"/>
                  </a:cubicBezTo>
                  <a:cubicBezTo>
                    <a:pt x="13159" y="9629"/>
                    <a:pt x="13907" y="9100"/>
                    <a:pt x="14150" y="8283"/>
                  </a:cubicBezTo>
                  <a:lnTo>
                    <a:pt x="14989" y="5451"/>
                  </a:lnTo>
                  <a:cubicBezTo>
                    <a:pt x="15284" y="4456"/>
                    <a:pt x="14716" y="3409"/>
                    <a:pt x="13721" y="3114"/>
                  </a:cubicBezTo>
                  <a:lnTo>
                    <a:pt x="3471" y="78"/>
                  </a:lnTo>
                  <a:cubicBezTo>
                    <a:pt x="3293" y="25"/>
                    <a:pt x="3113" y="0"/>
                    <a:pt x="29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21"/>
            <p:cNvSpPr/>
            <p:nvPr/>
          </p:nvSpPr>
          <p:spPr>
            <a:xfrm>
              <a:off x="6617200" y="2337675"/>
              <a:ext cx="361250" cy="222100"/>
            </a:xfrm>
            <a:custGeom>
              <a:avLst/>
              <a:gdLst/>
              <a:ahLst/>
              <a:cxnLst/>
              <a:rect l="l" t="t" r="r" b="b"/>
              <a:pathLst>
                <a:path w="14450" h="8884" extrusionOk="0">
                  <a:moveTo>
                    <a:pt x="2518" y="0"/>
                  </a:moveTo>
                  <a:cubicBezTo>
                    <a:pt x="2508" y="0"/>
                    <a:pt x="2498" y="0"/>
                    <a:pt x="2488" y="1"/>
                  </a:cubicBezTo>
                  <a:cubicBezTo>
                    <a:pt x="1830" y="14"/>
                    <a:pt x="1262" y="447"/>
                    <a:pt x="1076" y="1079"/>
                  </a:cubicBezTo>
                  <a:lnTo>
                    <a:pt x="237" y="3912"/>
                  </a:lnTo>
                  <a:cubicBezTo>
                    <a:pt x="0" y="4708"/>
                    <a:pt x="456" y="5547"/>
                    <a:pt x="1253" y="5784"/>
                  </a:cubicBezTo>
                  <a:lnTo>
                    <a:pt x="11502" y="8821"/>
                  </a:lnTo>
                  <a:cubicBezTo>
                    <a:pt x="11643" y="8863"/>
                    <a:pt x="11787" y="8883"/>
                    <a:pt x="11931" y="8883"/>
                  </a:cubicBezTo>
                  <a:cubicBezTo>
                    <a:pt x="11942" y="8883"/>
                    <a:pt x="11952" y="8883"/>
                    <a:pt x="11962" y="8883"/>
                  </a:cubicBezTo>
                  <a:cubicBezTo>
                    <a:pt x="12620" y="8869"/>
                    <a:pt x="13188" y="8436"/>
                    <a:pt x="13374" y="7804"/>
                  </a:cubicBezTo>
                  <a:lnTo>
                    <a:pt x="14213" y="4972"/>
                  </a:lnTo>
                  <a:cubicBezTo>
                    <a:pt x="14449" y="4175"/>
                    <a:pt x="13993" y="3336"/>
                    <a:pt x="13197" y="3100"/>
                  </a:cubicBezTo>
                  <a:lnTo>
                    <a:pt x="2948" y="63"/>
                  </a:lnTo>
                  <a:cubicBezTo>
                    <a:pt x="2808" y="20"/>
                    <a:pt x="2663" y="0"/>
                    <a:pt x="25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21"/>
            <p:cNvSpPr/>
            <p:nvPr/>
          </p:nvSpPr>
          <p:spPr>
            <a:xfrm>
              <a:off x="6648825" y="2370300"/>
              <a:ext cx="58900" cy="92675"/>
            </a:xfrm>
            <a:custGeom>
              <a:avLst/>
              <a:gdLst/>
              <a:ahLst/>
              <a:cxnLst/>
              <a:rect l="l" t="t" r="r" b="b"/>
              <a:pathLst>
                <a:path w="2356" h="3707" extrusionOk="0">
                  <a:moveTo>
                    <a:pt x="1501" y="0"/>
                  </a:moveTo>
                  <a:cubicBezTo>
                    <a:pt x="1169" y="0"/>
                    <a:pt x="864" y="216"/>
                    <a:pt x="765" y="548"/>
                  </a:cubicBezTo>
                  <a:lnTo>
                    <a:pt x="121" y="2723"/>
                  </a:lnTo>
                  <a:cubicBezTo>
                    <a:pt x="0" y="3129"/>
                    <a:pt x="232" y="3555"/>
                    <a:pt x="638" y="3674"/>
                  </a:cubicBezTo>
                  <a:cubicBezTo>
                    <a:pt x="711" y="3696"/>
                    <a:pt x="785" y="3707"/>
                    <a:pt x="857" y="3707"/>
                  </a:cubicBezTo>
                  <a:cubicBezTo>
                    <a:pt x="1188" y="3707"/>
                    <a:pt x="1493" y="3491"/>
                    <a:pt x="1591" y="3158"/>
                  </a:cubicBezTo>
                  <a:lnTo>
                    <a:pt x="2234" y="984"/>
                  </a:lnTo>
                  <a:cubicBezTo>
                    <a:pt x="2356" y="578"/>
                    <a:pt x="2124" y="151"/>
                    <a:pt x="1718" y="32"/>
                  </a:cubicBezTo>
                  <a:cubicBezTo>
                    <a:pt x="1646" y="10"/>
                    <a:pt x="1572" y="0"/>
                    <a:pt x="150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21"/>
            <p:cNvSpPr/>
            <p:nvPr/>
          </p:nvSpPr>
          <p:spPr>
            <a:xfrm>
              <a:off x="6796425" y="2413275"/>
              <a:ext cx="58875" cy="92700"/>
            </a:xfrm>
            <a:custGeom>
              <a:avLst/>
              <a:gdLst/>
              <a:ahLst/>
              <a:cxnLst/>
              <a:rect l="l" t="t" r="r" b="b"/>
              <a:pathLst>
                <a:path w="2355" h="3708" extrusionOk="0">
                  <a:moveTo>
                    <a:pt x="1500" y="0"/>
                  </a:moveTo>
                  <a:cubicBezTo>
                    <a:pt x="1169" y="0"/>
                    <a:pt x="864" y="216"/>
                    <a:pt x="764" y="550"/>
                  </a:cubicBezTo>
                  <a:lnTo>
                    <a:pt x="120" y="2723"/>
                  </a:lnTo>
                  <a:cubicBezTo>
                    <a:pt x="1" y="3129"/>
                    <a:pt x="232" y="3555"/>
                    <a:pt x="638" y="3676"/>
                  </a:cubicBezTo>
                  <a:cubicBezTo>
                    <a:pt x="711" y="3697"/>
                    <a:pt x="784" y="3708"/>
                    <a:pt x="855" y="3708"/>
                  </a:cubicBezTo>
                  <a:cubicBezTo>
                    <a:pt x="1186" y="3708"/>
                    <a:pt x="1491" y="3492"/>
                    <a:pt x="1590" y="3158"/>
                  </a:cubicBezTo>
                  <a:lnTo>
                    <a:pt x="2235" y="985"/>
                  </a:lnTo>
                  <a:cubicBezTo>
                    <a:pt x="2354" y="579"/>
                    <a:pt x="2123" y="153"/>
                    <a:pt x="1717" y="32"/>
                  </a:cubicBezTo>
                  <a:cubicBezTo>
                    <a:pt x="1644" y="10"/>
                    <a:pt x="1571" y="0"/>
                    <a:pt x="150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21"/>
            <p:cNvSpPr/>
            <p:nvPr/>
          </p:nvSpPr>
          <p:spPr>
            <a:xfrm>
              <a:off x="6831125" y="2259625"/>
              <a:ext cx="202075" cy="116650"/>
            </a:xfrm>
            <a:custGeom>
              <a:avLst/>
              <a:gdLst/>
              <a:ahLst/>
              <a:cxnLst/>
              <a:rect l="l" t="t" r="r" b="b"/>
              <a:pathLst>
                <a:path w="8083" h="4666" extrusionOk="0">
                  <a:moveTo>
                    <a:pt x="3015" y="1"/>
                  </a:moveTo>
                  <a:cubicBezTo>
                    <a:pt x="1613" y="1"/>
                    <a:pt x="515" y="497"/>
                    <a:pt x="298" y="1343"/>
                  </a:cubicBezTo>
                  <a:cubicBezTo>
                    <a:pt x="0" y="2508"/>
                    <a:pt x="1491" y="3897"/>
                    <a:pt x="3626" y="4443"/>
                  </a:cubicBezTo>
                  <a:cubicBezTo>
                    <a:pt x="4213" y="4594"/>
                    <a:pt x="4788" y="4665"/>
                    <a:pt x="5319" y="4665"/>
                  </a:cubicBezTo>
                  <a:cubicBezTo>
                    <a:pt x="6332" y="4665"/>
                    <a:pt x="7186" y="4406"/>
                    <a:pt x="7665" y="3944"/>
                  </a:cubicBezTo>
                  <a:cubicBezTo>
                    <a:pt x="7848" y="3765"/>
                    <a:pt x="7975" y="3557"/>
                    <a:pt x="8036" y="3323"/>
                  </a:cubicBezTo>
                  <a:cubicBezTo>
                    <a:pt x="8072" y="3182"/>
                    <a:pt x="8083" y="3036"/>
                    <a:pt x="8067" y="2891"/>
                  </a:cubicBezTo>
                  <a:cubicBezTo>
                    <a:pt x="7963" y="1834"/>
                    <a:pt x="6585" y="704"/>
                    <a:pt x="4708" y="222"/>
                  </a:cubicBezTo>
                  <a:cubicBezTo>
                    <a:pt x="4121" y="72"/>
                    <a:pt x="3546" y="1"/>
                    <a:pt x="30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21"/>
            <p:cNvSpPr/>
            <p:nvPr/>
          </p:nvSpPr>
          <p:spPr>
            <a:xfrm>
              <a:off x="7014775" y="2331875"/>
              <a:ext cx="18400" cy="26350"/>
            </a:xfrm>
            <a:custGeom>
              <a:avLst/>
              <a:gdLst/>
              <a:ahLst/>
              <a:cxnLst/>
              <a:rect l="l" t="t" r="r" b="b"/>
              <a:pathLst>
                <a:path w="736" h="1054" extrusionOk="0">
                  <a:moveTo>
                    <a:pt x="721" y="1"/>
                  </a:moveTo>
                  <a:cubicBezTo>
                    <a:pt x="399" y="4"/>
                    <a:pt x="126" y="170"/>
                    <a:pt x="58" y="433"/>
                  </a:cubicBezTo>
                  <a:cubicBezTo>
                    <a:pt x="0" y="655"/>
                    <a:pt x="109" y="891"/>
                    <a:pt x="319" y="1054"/>
                  </a:cubicBezTo>
                  <a:cubicBezTo>
                    <a:pt x="502" y="875"/>
                    <a:pt x="629" y="667"/>
                    <a:pt x="690" y="433"/>
                  </a:cubicBezTo>
                  <a:cubicBezTo>
                    <a:pt x="726" y="292"/>
                    <a:pt x="735" y="146"/>
                    <a:pt x="7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21"/>
            <p:cNvSpPr/>
            <p:nvPr/>
          </p:nvSpPr>
          <p:spPr>
            <a:xfrm>
              <a:off x="6968050" y="2474475"/>
              <a:ext cx="50825" cy="77725"/>
            </a:xfrm>
            <a:custGeom>
              <a:avLst/>
              <a:gdLst/>
              <a:ahLst/>
              <a:cxnLst/>
              <a:rect l="l" t="t" r="r" b="b"/>
              <a:pathLst>
                <a:path w="2033" h="3109" extrusionOk="0">
                  <a:moveTo>
                    <a:pt x="1011" y="0"/>
                  </a:moveTo>
                  <a:cubicBezTo>
                    <a:pt x="865" y="0"/>
                    <a:pt x="730" y="96"/>
                    <a:pt x="686" y="244"/>
                  </a:cubicBezTo>
                  <a:lnTo>
                    <a:pt x="53" y="2382"/>
                  </a:lnTo>
                  <a:cubicBezTo>
                    <a:pt x="0" y="2563"/>
                    <a:pt x="103" y="2752"/>
                    <a:pt x="284" y="2805"/>
                  </a:cubicBezTo>
                  <a:lnTo>
                    <a:pt x="1277" y="3100"/>
                  </a:lnTo>
                  <a:cubicBezTo>
                    <a:pt x="1297" y="3106"/>
                    <a:pt x="1312" y="3109"/>
                    <a:pt x="1324" y="3109"/>
                  </a:cubicBezTo>
                  <a:cubicBezTo>
                    <a:pt x="1424" y="3109"/>
                    <a:pt x="1298" y="2926"/>
                    <a:pt x="1345" y="2766"/>
                  </a:cubicBezTo>
                  <a:lnTo>
                    <a:pt x="1978" y="627"/>
                  </a:lnTo>
                  <a:cubicBezTo>
                    <a:pt x="2033" y="447"/>
                    <a:pt x="1930" y="257"/>
                    <a:pt x="1750" y="204"/>
                  </a:cubicBezTo>
                  <a:lnTo>
                    <a:pt x="1109" y="15"/>
                  </a:lnTo>
                  <a:cubicBezTo>
                    <a:pt x="1076" y="5"/>
                    <a:pt x="1043" y="0"/>
                    <a:pt x="1011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21"/>
            <p:cNvSpPr/>
            <p:nvPr/>
          </p:nvSpPr>
          <p:spPr>
            <a:xfrm>
              <a:off x="6981225" y="2478250"/>
              <a:ext cx="45925" cy="73900"/>
            </a:xfrm>
            <a:custGeom>
              <a:avLst/>
              <a:gdLst/>
              <a:ahLst/>
              <a:cxnLst/>
              <a:rect l="l" t="t" r="r" b="b"/>
              <a:pathLst>
                <a:path w="1837" h="2956" extrusionOk="0">
                  <a:moveTo>
                    <a:pt x="1013" y="1"/>
                  </a:moveTo>
                  <a:cubicBezTo>
                    <a:pt x="866" y="1"/>
                    <a:pt x="731" y="97"/>
                    <a:pt x="688" y="244"/>
                  </a:cubicBezTo>
                  <a:lnTo>
                    <a:pt x="53" y="2383"/>
                  </a:lnTo>
                  <a:cubicBezTo>
                    <a:pt x="0" y="2563"/>
                    <a:pt x="103" y="2752"/>
                    <a:pt x="284" y="2805"/>
                  </a:cubicBezTo>
                  <a:lnTo>
                    <a:pt x="726" y="2942"/>
                  </a:lnTo>
                  <a:cubicBezTo>
                    <a:pt x="758" y="2951"/>
                    <a:pt x="790" y="2956"/>
                    <a:pt x="822" y="2956"/>
                  </a:cubicBezTo>
                  <a:cubicBezTo>
                    <a:pt x="969" y="2956"/>
                    <a:pt x="1105" y="2860"/>
                    <a:pt x="1150" y="2712"/>
                  </a:cubicBezTo>
                  <a:lnTo>
                    <a:pt x="1783" y="574"/>
                  </a:lnTo>
                  <a:cubicBezTo>
                    <a:pt x="1836" y="394"/>
                    <a:pt x="1733" y="205"/>
                    <a:pt x="1553" y="150"/>
                  </a:cubicBezTo>
                  <a:lnTo>
                    <a:pt x="1111" y="15"/>
                  </a:lnTo>
                  <a:cubicBezTo>
                    <a:pt x="1078" y="5"/>
                    <a:pt x="1045" y="1"/>
                    <a:pt x="101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21"/>
            <p:cNvSpPr/>
            <p:nvPr/>
          </p:nvSpPr>
          <p:spPr>
            <a:xfrm>
              <a:off x="7000600" y="2281000"/>
              <a:ext cx="81250" cy="232325"/>
            </a:xfrm>
            <a:custGeom>
              <a:avLst/>
              <a:gdLst/>
              <a:ahLst/>
              <a:cxnLst/>
              <a:rect l="l" t="t" r="r" b="b"/>
              <a:pathLst>
                <a:path w="3250" h="9293" extrusionOk="0">
                  <a:moveTo>
                    <a:pt x="2928" y="0"/>
                  </a:moveTo>
                  <a:cubicBezTo>
                    <a:pt x="2804" y="0"/>
                    <a:pt x="2690" y="81"/>
                    <a:pt x="2653" y="206"/>
                  </a:cubicBezTo>
                  <a:lnTo>
                    <a:pt x="45" y="8923"/>
                  </a:lnTo>
                  <a:cubicBezTo>
                    <a:pt x="1" y="9076"/>
                    <a:pt x="87" y="9237"/>
                    <a:pt x="240" y="9281"/>
                  </a:cubicBezTo>
                  <a:cubicBezTo>
                    <a:pt x="268" y="9289"/>
                    <a:pt x="295" y="9293"/>
                    <a:pt x="322" y="9293"/>
                  </a:cubicBezTo>
                  <a:cubicBezTo>
                    <a:pt x="446" y="9293"/>
                    <a:pt x="560" y="9212"/>
                    <a:pt x="598" y="9087"/>
                  </a:cubicBezTo>
                  <a:lnTo>
                    <a:pt x="3205" y="370"/>
                  </a:lnTo>
                  <a:cubicBezTo>
                    <a:pt x="3250" y="217"/>
                    <a:pt x="3164" y="58"/>
                    <a:pt x="3011" y="12"/>
                  </a:cubicBezTo>
                  <a:cubicBezTo>
                    <a:pt x="2983" y="4"/>
                    <a:pt x="2955" y="0"/>
                    <a:pt x="29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21"/>
            <p:cNvSpPr/>
            <p:nvPr/>
          </p:nvSpPr>
          <p:spPr>
            <a:xfrm>
              <a:off x="6684150" y="3257875"/>
              <a:ext cx="302125" cy="78425"/>
            </a:xfrm>
            <a:custGeom>
              <a:avLst/>
              <a:gdLst/>
              <a:ahLst/>
              <a:cxnLst/>
              <a:rect l="l" t="t" r="r" b="b"/>
              <a:pathLst>
                <a:path w="12085" h="3137" extrusionOk="0">
                  <a:moveTo>
                    <a:pt x="9125" y="0"/>
                  </a:moveTo>
                  <a:cubicBezTo>
                    <a:pt x="9028" y="26"/>
                    <a:pt x="8931" y="53"/>
                    <a:pt x="8833" y="76"/>
                  </a:cubicBezTo>
                  <a:cubicBezTo>
                    <a:pt x="8971" y="736"/>
                    <a:pt x="9084" y="1544"/>
                    <a:pt x="9101" y="2454"/>
                  </a:cubicBezTo>
                  <a:cubicBezTo>
                    <a:pt x="7409" y="2738"/>
                    <a:pt x="5925" y="2839"/>
                    <a:pt x="4667" y="2839"/>
                  </a:cubicBezTo>
                  <a:cubicBezTo>
                    <a:pt x="2285" y="2839"/>
                    <a:pt x="710" y="2475"/>
                    <a:pt x="67" y="2292"/>
                  </a:cubicBezTo>
                  <a:cubicBezTo>
                    <a:pt x="43" y="2387"/>
                    <a:pt x="22" y="2484"/>
                    <a:pt x="0" y="2583"/>
                  </a:cubicBezTo>
                  <a:cubicBezTo>
                    <a:pt x="679" y="2775"/>
                    <a:pt x="2276" y="3137"/>
                    <a:pt x="4669" y="3137"/>
                  </a:cubicBezTo>
                  <a:cubicBezTo>
                    <a:pt x="5975" y="3137"/>
                    <a:pt x="7518" y="3029"/>
                    <a:pt x="9278" y="2725"/>
                  </a:cubicBezTo>
                  <a:lnTo>
                    <a:pt x="9404" y="2704"/>
                  </a:lnTo>
                  <a:lnTo>
                    <a:pt x="9402" y="2577"/>
                  </a:lnTo>
                  <a:cubicBezTo>
                    <a:pt x="9398" y="2054"/>
                    <a:pt x="9361" y="1565"/>
                    <a:pt x="9307" y="1113"/>
                  </a:cubicBezTo>
                  <a:cubicBezTo>
                    <a:pt x="9749" y="1101"/>
                    <a:pt x="10950" y="1006"/>
                    <a:pt x="12085" y="361"/>
                  </a:cubicBezTo>
                  <a:cubicBezTo>
                    <a:pt x="12044" y="268"/>
                    <a:pt x="12003" y="176"/>
                    <a:pt x="11962" y="86"/>
                  </a:cubicBezTo>
                  <a:cubicBezTo>
                    <a:pt x="10858" y="723"/>
                    <a:pt x="9654" y="806"/>
                    <a:pt x="9267" y="815"/>
                  </a:cubicBezTo>
                  <a:cubicBezTo>
                    <a:pt x="9227" y="523"/>
                    <a:pt x="9177" y="250"/>
                    <a:pt x="91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21"/>
            <p:cNvSpPr/>
            <p:nvPr/>
          </p:nvSpPr>
          <p:spPr>
            <a:xfrm>
              <a:off x="7009900" y="2721050"/>
              <a:ext cx="145500" cy="173350"/>
            </a:xfrm>
            <a:custGeom>
              <a:avLst/>
              <a:gdLst/>
              <a:ahLst/>
              <a:cxnLst/>
              <a:rect l="l" t="t" r="r" b="b"/>
              <a:pathLst>
                <a:path w="5820" h="6934" extrusionOk="0">
                  <a:moveTo>
                    <a:pt x="3247" y="0"/>
                  </a:moveTo>
                  <a:cubicBezTo>
                    <a:pt x="1995" y="0"/>
                    <a:pt x="776" y="1219"/>
                    <a:pt x="407" y="2927"/>
                  </a:cubicBezTo>
                  <a:cubicBezTo>
                    <a:pt x="0" y="4819"/>
                    <a:pt x="791" y="6593"/>
                    <a:pt x="2172" y="6891"/>
                  </a:cubicBezTo>
                  <a:cubicBezTo>
                    <a:pt x="2305" y="6920"/>
                    <a:pt x="2439" y="6933"/>
                    <a:pt x="2573" y="6933"/>
                  </a:cubicBezTo>
                  <a:cubicBezTo>
                    <a:pt x="3824" y="6933"/>
                    <a:pt x="5044" y="5715"/>
                    <a:pt x="5412" y="4005"/>
                  </a:cubicBezTo>
                  <a:cubicBezTo>
                    <a:pt x="5820" y="2115"/>
                    <a:pt x="5030" y="340"/>
                    <a:pt x="3649" y="43"/>
                  </a:cubicBezTo>
                  <a:cubicBezTo>
                    <a:pt x="3515" y="14"/>
                    <a:pt x="3381" y="0"/>
                    <a:pt x="3247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21"/>
            <p:cNvSpPr/>
            <p:nvPr/>
          </p:nvSpPr>
          <p:spPr>
            <a:xfrm>
              <a:off x="7038900" y="2742800"/>
              <a:ext cx="128800" cy="138550"/>
            </a:xfrm>
            <a:custGeom>
              <a:avLst/>
              <a:gdLst/>
              <a:ahLst/>
              <a:cxnLst/>
              <a:rect l="l" t="t" r="r" b="b"/>
              <a:pathLst>
                <a:path w="5152" h="5542" extrusionOk="0">
                  <a:moveTo>
                    <a:pt x="2534" y="0"/>
                  </a:moveTo>
                  <a:cubicBezTo>
                    <a:pt x="1547" y="0"/>
                    <a:pt x="619" y="926"/>
                    <a:pt x="326" y="2284"/>
                  </a:cubicBezTo>
                  <a:cubicBezTo>
                    <a:pt x="0" y="3796"/>
                    <a:pt x="585" y="5270"/>
                    <a:pt x="1689" y="5507"/>
                  </a:cubicBezTo>
                  <a:cubicBezTo>
                    <a:pt x="1796" y="5530"/>
                    <a:pt x="1908" y="5542"/>
                    <a:pt x="2024" y="5542"/>
                  </a:cubicBezTo>
                  <a:cubicBezTo>
                    <a:pt x="3110" y="5542"/>
                    <a:pt x="4532" y="4568"/>
                    <a:pt x="4826" y="3202"/>
                  </a:cubicBezTo>
                  <a:cubicBezTo>
                    <a:pt x="5152" y="1692"/>
                    <a:pt x="3973" y="274"/>
                    <a:pt x="2869" y="36"/>
                  </a:cubicBezTo>
                  <a:cubicBezTo>
                    <a:pt x="2757" y="12"/>
                    <a:pt x="2645" y="0"/>
                    <a:pt x="2534" y="0"/>
                  </a:cubicBez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21"/>
            <p:cNvSpPr/>
            <p:nvPr/>
          </p:nvSpPr>
          <p:spPr>
            <a:xfrm>
              <a:off x="7099950" y="2783600"/>
              <a:ext cx="43150" cy="63700"/>
            </a:xfrm>
            <a:custGeom>
              <a:avLst/>
              <a:gdLst/>
              <a:ahLst/>
              <a:cxnLst/>
              <a:rect l="l" t="t" r="r" b="b"/>
              <a:pathLst>
                <a:path w="1726" h="2548" extrusionOk="0">
                  <a:moveTo>
                    <a:pt x="863" y="1"/>
                  </a:moveTo>
                  <a:cubicBezTo>
                    <a:pt x="386" y="1"/>
                    <a:pt x="0" y="572"/>
                    <a:pt x="0" y="1275"/>
                  </a:cubicBezTo>
                  <a:cubicBezTo>
                    <a:pt x="0" y="1978"/>
                    <a:pt x="386" y="2547"/>
                    <a:pt x="863" y="2547"/>
                  </a:cubicBezTo>
                  <a:cubicBezTo>
                    <a:pt x="1339" y="2547"/>
                    <a:pt x="1725" y="1978"/>
                    <a:pt x="1725" y="1275"/>
                  </a:cubicBezTo>
                  <a:cubicBezTo>
                    <a:pt x="1725" y="570"/>
                    <a:pt x="1339" y="1"/>
                    <a:pt x="863" y="1"/>
                  </a:cubicBez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21"/>
            <p:cNvSpPr/>
            <p:nvPr/>
          </p:nvSpPr>
          <p:spPr>
            <a:xfrm>
              <a:off x="7084000" y="2783600"/>
              <a:ext cx="37500" cy="63700"/>
            </a:xfrm>
            <a:custGeom>
              <a:avLst/>
              <a:gdLst/>
              <a:ahLst/>
              <a:cxnLst/>
              <a:rect l="l" t="t" r="r" b="b"/>
              <a:pathLst>
                <a:path w="1500" h="2548" extrusionOk="0">
                  <a:moveTo>
                    <a:pt x="862" y="1"/>
                  </a:moveTo>
                  <a:cubicBezTo>
                    <a:pt x="387" y="1"/>
                    <a:pt x="0" y="572"/>
                    <a:pt x="0" y="1275"/>
                  </a:cubicBezTo>
                  <a:cubicBezTo>
                    <a:pt x="0" y="1978"/>
                    <a:pt x="387" y="2547"/>
                    <a:pt x="862" y="2547"/>
                  </a:cubicBezTo>
                  <a:lnTo>
                    <a:pt x="1500" y="2547"/>
                  </a:lnTo>
                  <a:cubicBezTo>
                    <a:pt x="1024" y="2547"/>
                    <a:pt x="638" y="1978"/>
                    <a:pt x="638" y="1275"/>
                  </a:cubicBezTo>
                  <a:cubicBezTo>
                    <a:pt x="638" y="570"/>
                    <a:pt x="1024" y="1"/>
                    <a:pt x="1500" y="1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21"/>
            <p:cNvSpPr/>
            <p:nvPr/>
          </p:nvSpPr>
          <p:spPr>
            <a:xfrm>
              <a:off x="7009900" y="2721050"/>
              <a:ext cx="145500" cy="173350"/>
            </a:xfrm>
            <a:custGeom>
              <a:avLst/>
              <a:gdLst/>
              <a:ahLst/>
              <a:cxnLst/>
              <a:rect l="l" t="t" r="r" b="b"/>
              <a:pathLst>
                <a:path w="5820" h="6934" extrusionOk="0">
                  <a:moveTo>
                    <a:pt x="3247" y="0"/>
                  </a:moveTo>
                  <a:cubicBezTo>
                    <a:pt x="1995" y="0"/>
                    <a:pt x="776" y="1219"/>
                    <a:pt x="407" y="2927"/>
                  </a:cubicBezTo>
                  <a:cubicBezTo>
                    <a:pt x="0" y="4819"/>
                    <a:pt x="791" y="6593"/>
                    <a:pt x="2172" y="6891"/>
                  </a:cubicBezTo>
                  <a:cubicBezTo>
                    <a:pt x="2305" y="6920"/>
                    <a:pt x="2439" y="6933"/>
                    <a:pt x="2573" y="6933"/>
                  </a:cubicBezTo>
                  <a:cubicBezTo>
                    <a:pt x="3824" y="6933"/>
                    <a:pt x="5044" y="5715"/>
                    <a:pt x="5412" y="4005"/>
                  </a:cubicBezTo>
                  <a:cubicBezTo>
                    <a:pt x="5820" y="2115"/>
                    <a:pt x="5030" y="340"/>
                    <a:pt x="3649" y="43"/>
                  </a:cubicBezTo>
                  <a:cubicBezTo>
                    <a:pt x="3515" y="14"/>
                    <a:pt x="3381" y="0"/>
                    <a:pt x="32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21"/>
            <p:cNvSpPr/>
            <p:nvPr/>
          </p:nvSpPr>
          <p:spPr>
            <a:xfrm>
              <a:off x="7038900" y="2742800"/>
              <a:ext cx="128800" cy="138550"/>
            </a:xfrm>
            <a:custGeom>
              <a:avLst/>
              <a:gdLst/>
              <a:ahLst/>
              <a:cxnLst/>
              <a:rect l="l" t="t" r="r" b="b"/>
              <a:pathLst>
                <a:path w="5152" h="5542" extrusionOk="0">
                  <a:moveTo>
                    <a:pt x="2534" y="0"/>
                  </a:moveTo>
                  <a:cubicBezTo>
                    <a:pt x="1547" y="0"/>
                    <a:pt x="619" y="926"/>
                    <a:pt x="326" y="2284"/>
                  </a:cubicBezTo>
                  <a:cubicBezTo>
                    <a:pt x="0" y="3796"/>
                    <a:pt x="585" y="5270"/>
                    <a:pt x="1689" y="5507"/>
                  </a:cubicBezTo>
                  <a:cubicBezTo>
                    <a:pt x="1796" y="5530"/>
                    <a:pt x="1908" y="5542"/>
                    <a:pt x="2024" y="5542"/>
                  </a:cubicBezTo>
                  <a:cubicBezTo>
                    <a:pt x="3110" y="5542"/>
                    <a:pt x="4532" y="4568"/>
                    <a:pt x="4826" y="3202"/>
                  </a:cubicBezTo>
                  <a:cubicBezTo>
                    <a:pt x="5152" y="1692"/>
                    <a:pt x="3973" y="274"/>
                    <a:pt x="2869" y="36"/>
                  </a:cubicBezTo>
                  <a:cubicBezTo>
                    <a:pt x="2757" y="12"/>
                    <a:pt x="2645" y="0"/>
                    <a:pt x="25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21"/>
            <p:cNvSpPr/>
            <p:nvPr/>
          </p:nvSpPr>
          <p:spPr>
            <a:xfrm>
              <a:off x="7099950" y="2783600"/>
              <a:ext cx="43150" cy="63700"/>
            </a:xfrm>
            <a:custGeom>
              <a:avLst/>
              <a:gdLst/>
              <a:ahLst/>
              <a:cxnLst/>
              <a:rect l="l" t="t" r="r" b="b"/>
              <a:pathLst>
                <a:path w="1726" h="2548" extrusionOk="0">
                  <a:moveTo>
                    <a:pt x="863" y="1"/>
                  </a:moveTo>
                  <a:cubicBezTo>
                    <a:pt x="386" y="1"/>
                    <a:pt x="0" y="572"/>
                    <a:pt x="0" y="1275"/>
                  </a:cubicBezTo>
                  <a:cubicBezTo>
                    <a:pt x="0" y="1978"/>
                    <a:pt x="386" y="2547"/>
                    <a:pt x="863" y="2547"/>
                  </a:cubicBezTo>
                  <a:cubicBezTo>
                    <a:pt x="1339" y="2547"/>
                    <a:pt x="1725" y="1978"/>
                    <a:pt x="1725" y="1275"/>
                  </a:cubicBezTo>
                  <a:cubicBezTo>
                    <a:pt x="1725" y="570"/>
                    <a:pt x="1339" y="1"/>
                    <a:pt x="8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21"/>
            <p:cNvSpPr/>
            <p:nvPr/>
          </p:nvSpPr>
          <p:spPr>
            <a:xfrm>
              <a:off x="7084000" y="2783600"/>
              <a:ext cx="37500" cy="63700"/>
            </a:xfrm>
            <a:custGeom>
              <a:avLst/>
              <a:gdLst/>
              <a:ahLst/>
              <a:cxnLst/>
              <a:rect l="l" t="t" r="r" b="b"/>
              <a:pathLst>
                <a:path w="1500" h="2548" extrusionOk="0">
                  <a:moveTo>
                    <a:pt x="862" y="1"/>
                  </a:moveTo>
                  <a:cubicBezTo>
                    <a:pt x="387" y="1"/>
                    <a:pt x="0" y="572"/>
                    <a:pt x="0" y="1275"/>
                  </a:cubicBezTo>
                  <a:cubicBezTo>
                    <a:pt x="0" y="1978"/>
                    <a:pt x="387" y="2547"/>
                    <a:pt x="862" y="2547"/>
                  </a:cubicBezTo>
                  <a:lnTo>
                    <a:pt x="1500" y="2547"/>
                  </a:lnTo>
                  <a:cubicBezTo>
                    <a:pt x="1024" y="2547"/>
                    <a:pt x="638" y="1978"/>
                    <a:pt x="638" y="1275"/>
                  </a:cubicBezTo>
                  <a:cubicBezTo>
                    <a:pt x="638" y="570"/>
                    <a:pt x="1024" y="1"/>
                    <a:pt x="15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21"/>
            <p:cNvSpPr/>
            <p:nvPr/>
          </p:nvSpPr>
          <p:spPr>
            <a:xfrm>
              <a:off x="6980875" y="2790225"/>
              <a:ext cx="400475" cy="397525"/>
            </a:xfrm>
            <a:custGeom>
              <a:avLst/>
              <a:gdLst/>
              <a:ahLst/>
              <a:cxnLst/>
              <a:rect l="l" t="t" r="r" b="b"/>
              <a:pathLst>
                <a:path w="16019" h="15901" extrusionOk="0">
                  <a:moveTo>
                    <a:pt x="5859" y="1"/>
                  </a:moveTo>
                  <a:cubicBezTo>
                    <a:pt x="5417" y="1"/>
                    <a:pt x="5034" y="289"/>
                    <a:pt x="4904" y="699"/>
                  </a:cubicBezTo>
                  <a:cubicBezTo>
                    <a:pt x="4880" y="772"/>
                    <a:pt x="4864" y="849"/>
                    <a:pt x="4858" y="928"/>
                  </a:cubicBezTo>
                  <a:cubicBezTo>
                    <a:pt x="4813" y="1482"/>
                    <a:pt x="5227" y="1968"/>
                    <a:pt x="5781" y="2014"/>
                  </a:cubicBezTo>
                  <a:cubicBezTo>
                    <a:pt x="5798" y="2014"/>
                    <a:pt x="6328" y="2061"/>
                    <a:pt x="7111" y="2221"/>
                  </a:cubicBezTo>
                  <a:lnTo>
                    <a:pt x="7112" y="2221"/>
                  </a:lnTo>
                  <a:cubicBezTo>
                    <a:pt x="7277" y="2255"/>
                    <a:pt x="7453" y="2294"/>
                    <a:pt x="7639" y="2338"/>
                  </a:cubicBezTo>
                  <a:cubicBezTo>
                    <a:pt x="8374" y="2515"/>
                    <a:pt x="9245" y="2782"/>
                    <a:pt x="10104" y="3177"/>
                  </a:cubicBezTo>
                  <a:cubicBezTo>
                    <a:pt x="10249" y="3244"/>
                    <a:pt x="10393" y="3315"/>
                    <a:pt x="10537" y="3389"/>
                  </a:cubicBezTo>
                  <a:cubicBezTo>
                    <a:pt x="11175" y="3719"/>
                    <a:pt x="11790" y="4128"/>
                    <a:pt x="12320" y="4630"/>
                  </a:cubicBezTo>
                  <a:cubicBezTo>
                    <a:pt x="12433" y="4737"/>
                    <a:pt x="12543" y="4849"/>
                    <a:pt x="12647" y="4965"/>
                  </a:cubicBezTo>
                  <a:cubicBezTo>
                    <a:pt x="12724" y="5051"/>
                    <a:pt x="12800" y="5139"/>
                    <a:pt x="12871" y="5230"/>
                  </a:cubicBezTo>
                  <a:cubicBezTo>
                    <a:pt x="13398" y="5892"/>
                    <a:pt x="13735" y="6628"/>
                    <a:pt x="13886" y="7452"/>
                  </a:cubicBezTo>
                  <a:cubicBezTo>
                    <a:pt x="13915" y="7606"/>
                    <a:pt x="13936" y="7762"/>
                    <a:pt x="13953" y="7921"/>
                  </a:cubicBezTo>
                  <a:cubicBezTo>
                    <a:pt x="14003" y="8447"/>
                    <a:pt x="13985" y="9006"/>
                    <a:pt x="13897" y="9603"/>
                  </a:cubicBezTo>
                  <a:cubicBezTo>
                    <a:pt x="13854" y="9890"/>
                    <a:pt x="13801" y="10165"/>
                    <a:pt x="13741" y="10422"/>
                  </a:cubicBezTo>
                  <a:cubicBezTo>
                    <a:pt x="13703" y="10578"/>
                    <a:pt x="13662" y="10730"/>
                    <a:pt x="13618" y="10876"/>
                  </a:cubicBezTo>
                  <a:cubicBezTo>
                    <a:pt x="13386" y="11637"/>
                    <a:pt x="13058" y="12247"/>
                    <a:pt x="12627" y="12712"/>
                  </a:cubicBezTo>
                  <a:cubicBezTo>
                    <a:pt x="12515" y="12837"/>
                    <a:pt x="12394" y="12949"/>
                    <a:pt x="12267" y="13052"/>
                  </a:cubicBezTo>
                  <a:cubicBezTo>
                    <a:pt x="12052" y="13227"/>
                    <a:pt x="11815" y="13373"/>
                    <a:pt x="11558" y="13491"/>
                  </a:cubicBezTo>
                  <a:cubicBezTo>
                    <a:pt x="11140" y="13683"/>
                    <a:pt x="10678" y="13797"/>
                    <a:pt x="10187" y="13847"/>
                  </a:cubicBezTo>
                  <a:cubicBezTo>
                    <a:pt x="10022" y="13864"/>
                    <a:pt x="9855" y="13874"/>
                    <a:pt x="9684" y="13877"/>
                  </a:cubicBezTo>
                  <a:cubicBezTo>
                    <a:pt x="9642" y="13879"/>
                    <a:pt x="9601" y="13879"/>
                    <a:pt x="9557" y="13879"/>
                  </a:cubicBezTo>
                  <a:cubicBezTo>
                    <a:pt x="8771" y="13879"/>
                    <a:pt x="7933" y="13744"/>
                    <a:pt x="7100" y="13532"/>
                  </a:cubicBezTo>
                  <a:cubicBezTo>
                    <a:pt x="6935" y="13489"/>
                    <a:pt x="6768" y="13444"/>
                    <a:pt x="6603" y="13395"/>
                  </a:cubicBezTo>
                  <a:cubicBezTo>
                    <a:pt x="5805" y="13161"/>
                    <a:pt x="5022" y="12865"/>
                    <a:pt x="4310" y="12555"/>
                  </a:cubicBezTo>
                  <a:cubicBezTo>
                    <a:pt x="4154" y="12487"/>
                    <a:pt x="4003" y="12418"/>
                    <a:pt x="3853" y="12350"/>
                  </a:cubicBezTo>
                  <a:cubicBezTo>
                    <a:pt x="3498" y="12187"/>
                    <a:pt x="3165" y="12022"/>
                    <a:pt x="2862" y="11864"/>
                  </a:cubicBezTo>
                  <a:cubicBezTo>
                    <a:pt x="2379" y="11613"/>
                    <a:pt x="1970" y="11378"/>
                    <a:pt x="1665" y="11185"/>
                  </a:cubicBezTo>
                  <a:cubicBezTo>
                    <a:pt x="1602" y="11145"/>
                    <a:pt x="1534" y="11114"/>
                    <a:pt x="1467" y="11090"/>
                  </a:cubicBezTo>
                  <a:cubicBezTo>
                    <a:pt x="1356" y="11050"/>
                    <a:pt x="1242" y="11031"/>
                    <a:pt x="1128" y="11031"/>
                  </a:cubicBezTo>
                  <a:cubicBezTo>
                    <a:pt x="793" y="11031"/>
                    <a:pt x="466" y="11198"/>
                    <a:pt x="275" y="11501"/>
                  </a:cubicBezTo>
                  <a:cubicBezTo>
                    <a:pt x="1" y="11935"/>
                    <a:pt x="101" y="12499"/>
                    <a:pt x="487" y="12817"/>
                  </a:cubicBezTo>
                  <a:cubicBezTo>
                    <a:pt x="520" y="12844"/>
                    <a:pt x="554" y="12868"/>
                    <a:pt x="590" y="12891"/>
                  </a:cubicBezTo>
                  <a:cubicBezTo>
                    <a:pt x="646" y="12926"/>
                    <a:pt x="1667" y="13565"/>
                    <a:pt x="3156" y="14245"/>
                  </a:cubicBezTo>
                  <a:cubicBezTo>
                    <a:pt x="3298" y="14310"/>
                    <a:pt x="3444" y="14375"/>
                    <a:pt x="3594" y="14441"/>
                  </a:cubicBezTo>
                  <a:cubicBezTo>
                    <a:pt x="3931" y="14588"/>
                    <a:pt x="4289" y="14733"/>
                    <a:pt x="4662" y="14874"/>
                  </a:cubicBezTo>
                  <a:cubicBezTo>
                    <a:pt x="5030" y="15012"/>
                    <a:pt x="5389" y="15136"/>
                    <a:pt x="5740" y="15246"/>
                  </a:cubicBezTo>
                  <a:cubicBezTo>
                    <a:pt x="5941" y="15309"/>
                    <a:pt x="6141" y="15368"/>
                    <a:pt x="6337" y="15422"/>
                  </a:cubicBezTo>
                  <a:cubicBezTo>
                    <a:pt x="7496" y="15742"/>
                    <a:pt x="8565" y="15901"/>
                    <a:pt x="9537" y="15901"/>
                  </a:cubicBezTo>
                  <a:cubicBezTo>
                    <a:pt x="9590" y="15901"/>
                    <a:pt x="9643" y="15901"/>
                    <a:pt x="9696" y="15899"/>
                  </a:cubicBezTo>
                  <a:cubicBezTo>
                    <a:pt x="9881" y="15896"/>
                    <a:pt x="10064" y="15887"/>
                    <a:pt x="10242" y="15870"/>
                  </a:cubicBezTo>
                  <a:cubicBezTo>
                    <a:pt x="11031" y="15805"/>
                    <a:pt x="11750" y="15622"/>
                    <a:pt x="12399" y="15324"/>
                  </a:cubicBezTo>
                  <a:cubicBezTo>
                    <a:pt x="12755" y="15160"/>
                    <a:pt x="13086" y="14963"/>
                    <a:pt x="13391" y="14734"/>
                  </a:cubicBezTo>
                  <a:cubicBezTo>
                    <a:pt x="13566" y="14603"/>
                    <a:pt x="13733" y="14460"/>
                    <a:pt x="13891" y="14307"/>
                  </a:cubicBezTo>
                  <a:cubicBezTo>
                    <a:pt x="14559" y="13664"/>
                    <a:pt x="15074" y="12827"/>
                    <a:pt x="15431" y="11808"/>
                  </a:cubicBezTo>
                  <a:cubicBezTo>
                    <a:pt x="15495" y="11629"/>
                    <a:pt x="15552" y="11446"/>
                    <a:pt x="15605" y="11257"/>
                  </a:cubicBezTo>
                  <a:cubicBezTo>
                    <a:pt x="15725" y="10833"/>
                    <a:pt x="15819" y="10378"/>
                    <a:pt x="15890" y="9896"/>
                  </a:cubicBezTo>
                  <a:cubicBezTo>
                    <a:pt x="15990" y="9210"/>
                    <a:pt x="16019" y="8553"/>
                    <a:pt x="15973" y="7924"/>
                  </a:cubicBezTo>
                  <a:cubicBezTo>
                    <a:pt x="15961" y="7740"/>
                    <a:pt x="15942" y="7558"/>
                    <a:pt x="15916" y="7378"/>
                  </a:cubicBezTo>
                  <a:cubicBezTo>
                    <a:pt x="15737" y="6128"/>
                    <a:pt x="15255" y="5001"/>
                    <a:pt x="14474" y="4007"/>
                  </a:cubicBezTo>
                  <a:cubicBezTo>
                    <a:pt x="14465" y="3994"/>
                    <a:pt x="14454" y="3982"/>
                    <a:pt x="14444" y="3968"/>
                  </a:cubicBezTo>
                  <a:cubicBezTo>
                    <a:pt x="14339" y="3838"/>
                    <a:pt x="14230" y="3710"/>
                    <a:pt x="14118" y="3588"/>
                  </a:cubicBezTo>
                  <a:cubicBezTo>
                    <a:pt x="13417" y="2817"/>
                    <a:pt x="12577" y="2211"/>
                    <a:pt x="11709" y="1732"/>
                  </a:cubicBezTo>
                  <a:cubicBezTo>
                    <a:pt x="11575" y="1658"/>
                    <a:pt x="11438" y="1587"/>
                    <a:pt x="11302" y="1517"/>
                  </a:cubicBezTo>
                  <a:lnTo>
                    <a:pt x="11300" y="1517"/>
                  </a:lnTo>
                  <a:cubicBezTo>
                    <a:pt x="10213" y="973"/>
                    <a:pt x="9106" y="620"/>
                    <a:pt x="8182" y="392"/>
                  </a:cubicBezTo>
                  <a:cubicBezTo>
                    <a:pt x="8011" y="351"/>
                    <a:pt x="7845" y="313"/>
                    <a:pt x="7689" y="280"/>
                  </a:cubicBezTo>
                  <a:cubicBezTo>
                    <a:pt x="6706" y="68"/>
                    <a:pt x="6019" y="10"/>
                    <a:pt x="5940" y="4"/>
                  </a:cubicBezTo>
                  <a:cubicBezTo>
                    <a:pt x="5913" y="2"/>
                    <a:pt x="5886" y="1"/>
                    <a:pt x="58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21"/>
            <p:cNvSpPr/>
            <p:nvPr/>
          </p:nvSpPr>
          <p:spPr>
            <a:xfrm>
              <a:off x="7059750" y="3098975"/>
              <a:ext cx="28900" cy="52275"/>
            </a:xfrm>
            <a:custGeom>
              <a:avLst/>
              <a:gdLst/>
              <a:ahLst/>
              <a:cxnLst/>
              <a:rect l="l" t="t" r="r" b="b"/>
              <a:pathLst>
                <a:path w="1156" h="2091" extrusionOk="0">
                  <a:moveTo>
                    <a:pt x="698" y="0"/>
                  </a:moveTo>
                  <a:cubicBezTo>
                    <a:pt x="696" y="497"/>
                    <a:pt x="572" y="1218"/>
                    <a:pt x="1" y="1895"/>
                  </a:cubicBezTo>
                  <a:cubicBezTo>
                    <a:pt x="143" y="1960"/>
                    <a:pt x="289" y="2025"/>
                    <a:pt x="439" y="2091"/>
                  </a:cubicBezTo>
                  <a:cubicBezTo>
                    <a:pt x="835" y="1585"/>
                    <a:pt x="1017" y="1071"/>
                    <a:pt x="1098" y="658"/>
                  </a:cubicBezTo>
                  <a:cubicBezTo>
                    <a:pt x="1129" y="499"/>
                    <a:pt x="1146" y="346"/>
                    <a:pt x="1155" y="205"/>
                  </a:cubicBezTo>
                  <a:lnTo>
                    <a:pt x="1154" y="205"/>
                  </a:lnTo>
                  <a:cubicBezTo>
                    <a:pt x="999" y="138"/>
                    <a:pt x="846" y="70"/>
                    <a:pt x="698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21"/>
            <p:cNvSpPr/>
            <p:nvPr/>
          </p:nvSpPr>
          <p:spPr>
            <a:xfrm>
              <a:off x="7124350" y="3125100"/>
              <a:ext cx="35250" cy="50700"/>
            </a:xfrm>
            <a:custGeom>
              <a:avLst/>
              <a:gdLst/>
              <a:ahLst/>
              <a:cxnLst/>
              <a:rect l="l" t="t" r="r" b="b"/>
              <a:pathLst>
                <a:path w="1410" h="2028" extrusionOk="0">
                  <a:moveTo>
                    <a:pt x="864" y="0"/>
                  </a:moveTo>
                  <a:lnTo>
                    <a:pt x="864" y="0"/>
                  </a:lnTo>
                  <a:cubicBezTo>
                    <a:pt x="970" y="343"/>
                    <a:pt x="917" y="711"/>
                    <a:pt x="801" y="1003"/>
                  </a:cubicBezTo>
                  <a:cubicBezTo>
                    <a:pt x="669" y="1324"/>
                    <a:pt x="398" y="1682"/>
                    <a:pt x="1" y="1851"/>
                  </a:cubicBezTo>
                  <a:cubicBezTo>
                    <a:pt x="202" y="1914"/>
                    <a:pt x="402" y="1973"/>
                    <a:pt x="598" y="2027"/>
                  </a:cubicBezTo>
                  <a:cubicBezTo>
                    <a:pt x="866" y="1815"/>
                    <a:pt x="1086" y="1526"/>
                    <a:pt x="1226" y="1174"/>
                  </a:cubicBezTo>
                  <a:cubicBezTo>
                    <a:pt x="1367" y="827"/>
                    <a:pt x="1410" y="470"/>
                    <a:pt x="1363" y="137"/>
                  </a:cubicBezTo>
                  <a:cubicBezTo>
                    <a:pt x="1196" y="94"/>
                    <a:pt x="1029" y="49"/>
                    <a:pt x="864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21"/>
            <p:cNvSpPr/>
            <p:nvPr/>
          </p:nvSpPr>
          <p:spPr>
            <a:xfrm>
              <a:off x="7223000" y="3136375"/>
              <a:ext cx="20550" cy="51350"/>
            </a:xfrm>
            <a:custGeom>
              <a:avLst/>
              <a:gdLst/>
              <a:ahLst/>
              <a:cxnLst/>
              <a:rect l="l" t="t" r="r" b="b"/>
              <a:pathLst>
                <a:path w="822" h="2054" extrusionOk="0">
                  <a:moveTo>
                    <a:pt x="502" y="1"/>
                  </a:moveTo>
                  <a:cubicBezTo>
                    <a:pt x="337" y="18"/>
                    <a:pt x="170" y="28"/>
                    <a:pt x="1" y="31"/>
                  </a:cubicBezTo>
                  <a:cubicBezTo>
                    <a:pt x="164" y="336"/>
                    <a:pt x="363" y="832"/>
                    <a:pt x="281" y="1367"/>
                  </a:cubicBezTo>
                  <a:cubicBezTo>
                    <a:pt x="245" y="1609"/>
                    <a:pt x="154" y="1838"/>
                    <a:pt x="11" y="2053"/>
                  </a:cubicBezTo>
                  <a:cubicBezTo>
                    <a:pt x="196" y="2050"/>
                    <a:pt x="379" y="2041"/>
                    <a:pt x="557" y="2024"/>
                  </a:cubicBezTo>
                  <a:cubicBezTo>
                    <a:pt x="646" y="1835"/>
                    <a:pt x="707" y="1638"/>
                    <a:pt x="737" y="1432"/>
                  </a:cubicBezTo>
                  <a:lnTo>
                    <a:pt x="738" y="1432"/>
                  </a:lnTo>
                  <a:cubicBezTo>
                    <a:pt x="822" y="875"/>
                    <a:pt x="669" y="366"/>
                    <a:pt x="502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21"/>
            <p:cNvSpPr/>
            <p:nvPr/>
          </p:nvSpPr>
          <p:spPr>
            <a:xfrm>
              <a:off x="7287525" y="3108050"/>
              <a:ext cx="40625" cy="50550"/>
            </a:xfrm>
            <a:custGeom>
              <a:avLst/>
              <a:gdLst/>
              <a:ahLst/>
              <a:cxnLst/>
              <a:rect l="l" t="t" r="r" b="b"/>
              <a:pathLst>
                <a:path w="1625" h="2022" extrusionOk="0">
                  <a:moveTo>
                    <a:pt x="361" y="1"/>
                  </a:moveTo>
                  <a:cubicBezTo>
                    <a:pt x="249" y="124"/>
                    <a:pt x="128" y="236"/>
                    <a:pt x="1" y="339"/>
                  </a:cubicBezTo>
                  <a:cubicBezTo>
                    <a:pt x="369" y="502"/>
                    <a:pt x="890" y="810"/>
                    <a:pt x="1087" y="1296"/>
                  </a:cubicBezTo>
                  <a:cubicBezTo>
                    <a:pt x="1178" y="1517"/>
                    <a:pt x="1190" y="1759"/>
                    <a:pt x="1125" y="2021"/>
                  </a:cubicBezTo>
                  <a:cubicBezTo>
                    <a:pt x="1300" y="1890"/>
                    <a:pt x="1467" y="1747"/>
                    <a:pt x="1625" y="1594"/>
                  </a:cubicBezTo>
                  <a:cubicBezTo>
                    <a:pt x="1613" y="1432"/>
                    <a:pt x="1576" y="1275"/>
                    <a:pt x="1514" y="1123"/>
                  </a:cubicBezTo>
                  <a:cubicBezTo>
                    <a:pt x="1291" y="572"/>
                    <a:pt x="781" y="213"/>
                    <a:pt x="361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21"/>
            <p:cNvSpPr/>
            <p:nvPr/>
          </p:nvSpPr>
          <p:spPr>
            <a:xfrm>
              <a:off x="7321300" y="3050775"/>
              <a:ext cx="49725" cy="34675"/>
            </a:xfrm>
            <a:custGeom>
              <a:avLst/>
              <a:gdLst/>
              <a:ahLst/>
              <a:cxnLst/>
              <a:rect l="l" t="t" r="r" b="b"/>
              <a:pathLst>
                <a:path w="1989" h="1387" extrusionOk="0">
                  <a:moveTo>
                    <a:pt x="124" y="0"/>
                  </a:moveTo>
                  <a:cubicBezTo>
                    <a:pt x="86" y="156"/>
                    <a:pt x="45" y="309"/>
                    <a:pt x="1" y="454"/>
                  </a:cubicBezTo>
                  <a:cubicBezTo>
                    <a:pt x="498" y="500"/>
                    <a:pt x="1449" y="683"/>
                    <a:pt x="1814" y="1386"/>
                  </a:cubicBezTo>
                  <a:cubicBezTo>
                    <a:pt x="1878" y="1207"/>
                    <a:pt x="1935" y="1024"/>
                    <a:pt x="1988" y="835"/>
                  </a:cubicBezTo>
                  <a:lnTo>
                    <a:pt x="1987" y="835"/>
                  </a:lnTo>
                  <a:cubicBezTo>
                    <a:pt x="1514" y="303"/>
                    <a:pt x="743" y="70"/>
                    <a:pt x="124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21"/>
            <p:cNvSpPr/>
            <p:nvPr/>
          </p:nvSpPr>
          <p:spPr>
            <a:xfrm>
              <a:off x="7328025" y="2970225"/>
              <a:ext cx="52200" cy="18150"/>
            </a:xfrm>
            <a:custGeom>
              <a:avLst/>
              <a:gdLst/>
              <a:ahLst/>
              <a:cxnLst/>
              <a:rect l="l" t="t" r="r" b="b"/>
              <a:pathLst>
                <a:path w="2088" h="726" extrusionOk="0">
                  <a:moveTo>
                    <a:pt x="1145" y="0"/>
                  </a:moveTo>
                  <a:cubicBezTo>
                    <a:pt x="702" y="0"/>
                    <a:pt x="302" y="121"/>
                    <a:pt x="0" y="252"/>
                  </a:cubicBezTo>
                  <a:cubicBezTo>
                    <a:pt x="29" y="406"/>
                    <a:pt x="50" y="562"/>
                    <a:pt x="67" y="723"/>
                  </a:cubicBezTo>
                  <a:cubicBezTo>
                    <a:pt x="324" y="595"/>
                    <a:pt x="700" y="457"/>
                    <a:pt x="1125" y="457"/>
                  </a:cubicBezTo>
                  <a:cubicBezTo>
                    <a:pt x="1430" y="457"/>
                    <a:pt x="1759" y="528"/>
                    <a:pt x="2087" y="726"/>
                  </a:cubicBezTo>
                  <a:cubicBezTo>
                    <a:pt x="2075" y="541"/>
                    <a:pt x="2056" y="358"/>
                    <a:pt x="2030" y="178"/>
                  </a:cubicBezTo>
                  <a:cubicBezTo>
                    <a:pt x="1727" y="49"/>
                    <a:pt x="1427" y="0"/>
                    <a:pt x="1145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21"/>
            <p:cNvSpPr/>
            <p:nvPr/>
          </p:nvSpPr>
          <p:spPr>
            <a:xfrm>
              <a:off x="7288850" y="2879900"/>
              <a:ext cx="53875" cy="34500"/>
            </a:xfrm>
            <a:custGeom>
              <a:avLst/>
              <a:gdLst/>
              <a:ahLst/>
              <a:cxnLst/>
              <a:rect l="l" t="t" r="r" b="b"/>
              <a:pathLst>
                <a:path w="2155" h="1380" extrusionOk="0">
                  <a:moveTo>
                    <a:pt x="1799" y="1"/>
                  </a:moveTo>
                  <a:cubicBezTo>
                    <a:pt x="813" y="166"/>
                    <a:pt x="272" y="675"/>
                    <a:pt x="1" y="1043"/>
                  </a:cubicBezTo>
                  <a:cubicBezTo>
                    <a:pt x="114" y="1150"/>
                    <a:pt x="224" y="1262"/>
                    <a:pt x="328" y="1379"/>
                  </a:cubicBezTo>
                  <a:cubicBezTo>
                    <a:pt x="543" y="1058"/>
                    <a:pt x="1064" y="513"/>
                    <a:pt x="2155" y="420"/>
                  </a:cubicBezTo>
                  <a:cubicBezTo>
                    <a:pt x="2146" y="408"/>
                    <a:pt x="2135" y="395"/>
                    <a:pt x="2125" y="382"/>
                  </a:cubicBezTo>
                  <a:cubicBezTo>
                    <a:pt x="2020" y="251"/>
                    <a:pt x="1911" y="123"/>
                    <a:pt x="1799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21"/>
            <p:cNvSpPr/>
            <p:nvPr/>
          </p:nvSpPr>
          <p:spPr>
            <a:xfrm>
              <a:off x="7233450" y="2828150"/>
              <a:ext cx="40175" cy="46825"/>
            </a:xfrm>
            <a:custGeom>
              <a:avLst/>
              <a:gdLst/>
              <a:ahLst/>
              <a:cxnLst/>
              <a:rect l="l" t="t" r="r" b="b"/>
              <a:pathLst>
                <a:path w="1607" h="1873" extrusionOk="0">
                  <a:moveTo>
                    <a:pt x="1197" y="0"/>
                  </a:moveTo>
                  <a:cubicBezTo>
                    <a:pt x="649" y="929"/>
                    <a:pt x="225" y="1428"/>
                    <a:pt x="1" y="1660"/>
                  </a:cubicBezTo>
                  <a:cubicBezTo>
                    <a:pt x="146" y="1728"/>
                    <a:pt x="290" y="1798"/>
                    <a:pt x="434" y="1872"/>
                  </a:cubicBezTo>
                  <a:cubicBezTo>
                    <a:pt x="698" y="1581"/>
                    <a:pt x="1104" y="1068"/>
                    <a:pt x="1606" y="217"/>
                  </a:cubicBezTo>
                  <a:cubicBezTo>
                    <a:pt x="1472" y="141"/>
                    <a:pt x="1335" y="70"/>
                    <a:pt x="1199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21"/>
            <p:cNvSpPr/>
            <p:nvPr/>
          </p:nvSpPr>
          <p:spPr>
            <a:xfrm>
              <a:off x="7158675" y="2797200"/>
              <a:ext cx="30475" cy="51500"/>
            </a:xfrm>
            <a:custGeom>
              <a:avLst/>
              <a:gdLst/>
              <a:ahLst/>
              <a:cxnLst/>
              <a:rect l="l" t="t" r="r" b="b"/>
              <a:pathLst>
                <a:path w="1219" h="2060" extrusionOk="0">
                  <a:moveTo>
                    <a:pt x="577" y="1"/>
                  </a:moveTo>
                  <a:lnTo>
                    <a:pt x="577" y="1"/>
                  </a:lnTo>
                  <a:cubicBezTo>
                    <a:pt x="832" y="1082"/>
                    <a:pt x="282" y="1705"/>
                    <a:pt x="0" y="1942"/>
                  </a:cubicBezTo>
                  <a:cubicBezTo>
                    <a:pt x="165" y="1976"/>
                    <a:pt x="341" y="2015"/>
                    <a:pt x="527" y="2059"/>
                  </a:cubicBezTo>
                  <a:cubicBezTo>
                    <a:pt x="855" y="1688"/>
                    <a:pt x="1218" y="1046"/>
                    <a:pt x="1070" y="114"/>
                  </a:cubicBezTo>
                  <a:cubicBezTo>
                    <a:pt x="899" y="72"/>
                    <a:pt x="733" y="34"/>
                    <a:pt x="577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1"/>
            <p:cNvSpPr/>
            <p:nvPr/>
          </p:nvSpPr>
          <p:spPr>
            <a:xfrm>
              <a:off x="6971650" y="3048425"/>
              <a:ext cx="64925" cy="77500"/>
            </a:xfrm>
            <a:custGeom>
              <a:avLst/>
              <a:gdLst/>
              <a:ahLst/>
              <a:cxnLst/>
              <a:rect l="l" t="t" r="r" b="b"/>
              <a:pathLst>
                <a:path w="2597" h="3100" extrusionOk="0">
                  <a:moveTo>
                    <a:pt x="1398" y="0"/>
                  </a:moveTo>
                  <a:lnTo>
                    <a:pt x="0" y="2518"/>
                  </a:lnTo>
                  <a:lnTo>
                    <a:pt x="979" y="3061"/>
                  </a:lnTo>
                  <a:cubicBezTo>
                    <a:pt x="1026" y="3087"/>
                    <a:pt x="1079" y="3100"/>
                    <a:pt x="1136" y="3100"/>
                  </a:cubicBezTo>
                  <a:cubicBezTo>
                    <a:pt x="1255" y="3100"/>
                    <a:pt x="1392" y="3046"/>
                    <a:pt x="1535" y="2948"/>
                  </a:cubicBezTo>
                  <a:cubicBezTo>
                    <a:pt x="1545" y="2940"/>
                    <a:pt x="1557" y="2931"/>
                    <a:pt x="1568" y="2922"/>
                  </a:cubicBezTo>
                  <a:cubicBezTo>
                    <a:pt x="1592" y="2905"/>
                    <a:pt x="1616" y="2886"/>
                    <a:pt x="1642" y="2866"/>
                  </a:cubicBezTo>
                  <a:cubicBezTo>
                    <a:pt x="1851" y="2693"/>
                    <a:pt x="2065" y="2433"/>
                    <a:pt x="2240" y="2115"/>
                  </a:cubicBezTo>
                  <a:cubicBezTo>
                    <a:pt x="2259" y="2084"/>
                    <a:pt x="2275" y="2053"/>
                    <a:pt x="2290" y="2022"/>
                  </a:cubicBezTo>
                  <a:cubicBezTo>
                    <a:pt x="2416" y="1777"/>
                    <a:pt x="2501" y="1535"/>
                    <a:pt x="2543" y="1318"/>
                  </a:cubicBezTo>
                  <a:lnTo>
                    <a:pt x="2543" y="1316"/>
                  </a:lnTo>
                  <a:cubicBezTo>
                    <a:pt x="2554" y="1268"/>
                    <a:pt x="2562" y="1221"/>
                    <a:pt x="2566" y="1174"/>
                  </a:cubicBezTo>
                  <a:cubicBezTo>
                    <a:pt x="2566" y="1162"/>
                    <a:pt x="2568" y="1151"/>
                    <a:pt x="2569" y="1139"/>
                  </a:cubicBezTo>
                  <a:cubicBezTo>
                    <a:pt x="2596" y="853"/>
                    <a:pt x="2534" y="632"/>
                    <a:pt x="2377" y="544"/>
                  </a:cubicBezTo>
                  <a:lnTo>
                    <a:pt x="13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21"/>
            <p:cNvSpPr/>
            <p:nvPr/>
          </p:nvSpPr>
          <p:spPr>
            <a:xfrm>
              <a:off x="6923425" y="3011375"/>
              <a:ext cx="90950" cy="102225"/>
            </a:xfrm>
            <a:custGeom>
              <a:avLst/>
              <a:gdLst/>
              <a:ahLst/>
              <a:cxnLst/>
              <a:rect l="l" t="t" r="r" b="b"/>
              <a:pathLst>
                <a:path w="3638" h="4089" extrusionOk="0">
                  <a:moveTo>
                    <a:pt x="2037" y="1"/>
                  </a:moveTo>
                  <a:lnTo>
                    <a:pt x="1" y="3745"/>
                  </a:lnTo>
                  <a:cubicBezTo>
                    <a:pt x="1" y="3745"/>
                    <a:pt x="510" y="4089"/>
                    <a:pt x="1319" y="4089"/>
                  </a:cubicBezTo>
                  <a:cubicBezTo>
                    <a:pt x="1512" y="4089"/>
                    <a:pt x="1722" y="4069"/>
                    <a:pt x="1946" y="4021"/>
                  </a:cubicBezTo>
                  <a:lnTo>
                    <a:pt x="1952" y="4012"/>
                  </a:lnTo>
                  <a:cubicBezTo>
                    <a:pt x="1993" y="4030"/>
                    <a:pt x="2037" y="4038"/>
                    <a:pt x="2085" y="4038"/>
                  </a:cubicBezTo>
                  <a:cubicBezTo>
                    <a:pt x="2405" y="4038"/>
                    <a:pt x="2862" y="3644"/>
                    <a:pt x="3191" y="3053"/>
                  </a:cubicBezTo>
                  <a:cubicBezTo>
                    <a:pt x="3577" y="2358"/>
                    <a:pt x="3638" y="1655"/>
                    <a:pt x="3327" y="1482"/>
                  </a:cubicBezTo>
                  <a:cubicBezTo>
                    <a:pt x="2905" y="369"/>
                    <a:pt x="2037" y="1"/>
                    <a:pt x="20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21"/>
            <p:cNvSpPr/>
            <p:nvPr/>
          </p:nvSpPr>
          <p:spPr>
            <a:xfrm>
              <a:off x="6913125" y="3009950"/>
              <a:ext cx="71875" cy="95800"/>
            </a:xfrm>
            <a:custGeom>
              <a:avLst/>
              <a:gdLst/>
              <a:ahLst/>
              <a:cxnLst/>
              <a:rect l="l" t="t" r="r" b="b"/>
              <a:pathLst>
                <a:path w="2875" h="3832" extrusionOk="0">
                  <a:moveTo>
                    <a:pt x="2216" y="0"/>
                  </a:moveTo>
                  <a:cubicBezTo>
                    <a:pt x="1798" y="0"/>
                    <a:pt x="1224" y="453"/>
                    <a:pt x="763" y="1159"/>
                  </a:cubicBezTo>
                  <a:cubicBezTo>
                    <a:pt x="702" y="1253"/>
                    <a:pt x="642" y="1351"/>
                    <a:pt x="586" y="1454"/>
                  </a:cubicBezTo>
                  <a:cubicBezTo>
                    <a:pt x="489" y="1629"/>
                    <a:pt x="405" y="1803"/>
                    <a:pt x="337" y="1974"/>
                  </a:cubicBezTo>
                  <a:cubicBezTo>
                    <a:pt x="1" y="2812"/>
                    <a:pt x="4" y="3563"/>
                    <a:pt x="384" y="3775"/>
                  </a:cubicBezTo>
                  <a:cubicBezTo>
                    <a:pt x="454" y="3813"/>
                    <a:pt x="531" y="3832"/>
                    <a:pt x="616" y="3832"/>
                  </a:cubicBezTo>
                  <a:cubicBezTo>
                    <a:pt x="1002" y="3832"/>
                    <a:pt x="1521" y="3444"/>
                    <a:pt x="1962" y="2830"/>
                  </a:cubicBezTo>
                  <a:cubicBezTo>
                    <a:pt x="2062" y="2689"/>
                    <a:pt x="2158" y="2539"/>
                    <a:pt x="2247" y="2378"/>
                  </a:cubicBezTo>
                  <a:cubicBezTo>
                    <a:pt x="2290" y="2304"/>
                    <a:pt x="2329" y="2228"/>
                    <a:pt x="2364" y="2154"/>
                  </a:cubicBezTo>
                  <a:cubicBezTo>
                    <a:pt x="2829" y="1204"/>
                    <a:pt x="2874" y="294"/>
                    <a:pt x="2449" y="58"/>
                  </a:cubicBezTo>
                  <a:cubicBezTo>
                    <a:pt x="2379" y="19"/>
                    <a:pt x="2301" y="0"/>
                    <a:pt x="22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21"/>
            <p:cNvSpPr/>
            <p:nvPr/>
          </p:nvSpPr>
          <p:spPr>
            <a:xfrm>
              <a:off x="6917000" y="3019900"/>
              <a:ext cx="51025" cy="72075"/>
            </a:xfrm>
            <a:custGeom>
              <a:avLst/>
              <a:gdLst/>
              <a:ahLst/>
              <a:cxnLst/>
              <a:rect l="l" t="t" r="r" b="b"/>
              <a:pathLst>
                <a:path w="2041" h="2883" extrusionOk="0">
                  <a:moveTo>
                    <a:pt x="1725" y="0"/>
                  </a:moveTo>
                  <a:cubicBezTo>
                    <a:pt x="1369" y="0"/>
                    <a:pt x="861" y="438"/>
                    <a:pt x="497" y="1094"/>
                  </a:cubicBezTo>
                  <a:cubicBezTo>
                    <a:pt x="67" y="1867"/>
                    <a:pt x="0" y="2648"/>
                    <a:pt x="346" y="2841"/>
                  </a:cubicBezTo>
                  <a:cubicBezTo>
                    <a:pt x="397" y="2869"/>
                    <a:pt x="456" y="2883"/>
                    <a:pt x="519" y="2883"/>
                  </a:cubicBezTo>
                  <a:cubicBezTo>
                    <a:pt x="530" y="2883"/>
                    <a:pt x="542" y="2883"/>
                    <a:pt x="553" y="2882"/>
                  </a:cubicBezTo>
                  <a:cubicBezTo>
                    <a:pt x="382" y="2571"/>
                    <a:pt x="490" y="1924"/>
                    <a:pt x="846" y="1284"/>
                  </a:cubicBezTo>
                  <a:cubicBezTo>
                    <a:pt x="1199" y="649"/>
                    <a:pt x="1686" y="216"/>
                    <a:pt x="2041" y="191"/>
                  </a:cubicBezTo>
                  <a:cubicBezTo>
                    <a:pt x="2004" y="126"/>
                    <a:pt x="1957" y="76"/>
                    <a:pt x="1898" y="43"/>
                  </a:cubicBezTo>
                  <a:cubicBezTo>
                    <a:pt x="1846" y="14"/>
                    <a:pt x="1788" y="0"/>
                    <a:pt x="17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21"/>
            <p:cNvSpPr/>
            <p:nvPr/>
          </p:nvSpPr>
          <p:spPr>
            <a:xfrm>
              <a:off x="6928275" y="3024675"/>
              <a:ext cx="43925" cy="67275"/>
            </a:xfrm>
            <a:custGeom>
              <a:avLst/>
              <a:gdLst/>
              <a:ahLst/>
              <a:cxnLst/>
              <a:rect l="l" t="t" r="r" b="b"/>
              <a:pathLst>
                <a:path w="1757" h="2691" extrusionOk="0">
                  <a:moveTo>
                    <a:pt x="1590" y="0"/>
                  </a:moveTo>
                  <a:cubicBezTo>
                    <a:pt x="1235" y="26"/>
                    <a:pt x="748" y="458"/>
                    <a:pt x="395" y="1093"/>
                  </a:cubicBezTo>
                  <a:cubicBezTo>
                    <a:pt x="378" y="1123"/>
                    <a:pt x="361" y="1155"/>
                    <a:pt x="346" y="1185"/>
                  </a:cubicBezTo>
                  <a:cubicBezTo>
                    <a:pt x="199" y="1467"/>
                    <a:pt x="102" y="1748"/>
                    <a:pt x="55" y="1998"/>
                  </a:cubicBezTo>
                  <a:cubicBezTo>
                    <a:pt x="1" y="2286"/>
                    <a:pt x="16" y="2532"/>
                    <a:pt x="102" y="2691"/>
                  </a:cubicBezTo>
                  <a:cubicBezTo>
                    <a:pt x="310" y="2675"/>
                    <a:pt x="561" y="2522"/>
                    <a:pt x="807" y="2269"/>
                  </a:cubicBezTo>
                  <a:cubicBezTo>
                    <a:pt x="979" y="2091"/>
                    <a:pt x="1149" y="1862"/>
                    <a:pt x="1296" y="1598"/>
                  </a:cubicBezTo>
                  <a:cubicBezTo>
                    <a:pt x="1302" y="1589"/>
                    <a:pt x="1307" y="1580"/>
                    <a:pt x="1311" y="1571"/>
                  </a:cubicBezTo>
                  <a:cubicBezTo>
                    <a:pt x="1655" y="941"/>
                    <a:pt x="1756" y="308"/>
                    <a:pt x="15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21"/>
            <p:cNvSpPr/>
            <p:nvPr/>
          </p:nvSpPr>
          <p:spPr>
            <a:xfrm>
              <a:off x="6890000" y="3015350"/>
              <a:ext cx="84100" cy="43000"/>
            </a:xfrm>
            <a:custGeom>
              <a:avLst/>
              <a:gdLst/>
              <a:ahLst/>
              <a:cxnLst/>
              <a:rect l="l" t="t" r="r" b="b"/>
              <a:pathLst>
                <a:path w="3364" h="1720" extrusionOk="0">
                  <a:moveTo>
                    <a:pt x="1271" y="1"/>
                  </a:moveTo>
                  <a:cubicBezTo>
                    <a:pt x="1158" y="1"/>
                    <a:pt x="1046" y="15"/>
                    <a:pt x="937" y="46"/>
                  </a:cubicBezTo>
                  <a:cubicBezTo>
                    <a:pt x="631" y="136"/>
                    <a:pt x="228" y="396"/>
                    <a:pt x="46" y="1134"/>
                  </a:cubicBezTo>
                  <a:cubicBezTo>
                    <a:pt x="0" y="1322"/>
                    <a:pt x="85" y="1509"/>
                    <a:pt x="243" y="1603"/>
                  </a:cubicBezTo>
                  <a:cubicBezTo>
                    <a:pt x="279" y="1625"/>
                    <a:pt x="317" y="1641"/>
                    <a:pt x="359" y="1652"/>
                  </a:cubicBezTo>
                  <a:cubicBezTo>
                    <a:pt x="394" y="1660"/>
                    <a:pt x="428" y="1664"/>
                    <a:pt x="461" y="1664"/>
                  </a:cubicBezTo>
                  <a:cubicBezTo>
                    <a:pt x="655" y="1664"/>
                    <a:pt x="830" y="1533"/>
                    <a:pt x="877" y="1338"/>
                  </a:cubicBezTo>
                  <a:cubicBezTo>
                    <a:pt x="924" y="1150"/>
                    <a:pt x="1012" y="916"/>
                    <a:pt x="1174" y="869"/>
                  </a:cubicBezTo>
                  <a:cubicBezTo>
                    <a:pt x="1204" y="860"/>
                    <a:pt x="1238" y="856"/>
                    <a:pt x="1274" y="856"/>
                  </a:cubicBezTo>
                  <a:cubicBezTo>
                    <a:pt x="1632" y="856"/>
                    <a:pt x="2247" y="1266"/>
                    <a:pt x="2594" y="1599"/>
                  </a:cubicBezTo>
                  <a:cubicBezTo>
                    <a:pt x="2676" y="1679"/>
                    <a:pt x="2783" y="1719"/>
                    <a:pt x="2890" y="1719"/>
                  </a:cubicBezTo>
                  <a:cubicBezTo>
                    <a:pt x="3002" y="1719"/>
                    <a:pt x="3114" y="1675"/>
                    <a:pt x="3198" y="1588"/>
                  </a:cubicBezTo>
                  <a:cubicBezTo>
                    <a:pt x="3363" y="1419"/>
                    <a:pt x="3357" y="1147"/>
                    <a:pt x="3187" y="982"/>
                  </a:cubicBezTo>
                  <a:cubicBezTo>
                    <a:pt x="3000" y="803"/>
                    <a:pt x="2120" y="1"/>
                    <a:pt x="12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21"/>
            <p:cNvSpPr/>
            <p:nvPr/>
          </p:nvSpPr>
          <p:spPr>
            <a:xfrm>
              <a:off x="6897800" y="2988950"/>
              <a:ext cx="83900" cy="47800"/>
            </a:xfrm>
            <a:custGeom>
              <a:avLst/>
              <a:gdLst/>
              <a:ahLst/>
              <a:cxnLst/>
              <a:rect l="l" t="t" r="r" b="b"/>
              <a:pathLst>
                <a:path w="3356" h="1912" extrusionOk="0">
                  <a:moveTo>
                    <a:pt x="1271" y="1"/>
                  </a:moveTo>
                  <a:cubicBezTo>
                    <a:pt x="1208" y="1"/>
                    <a:pt x="1145" y="6"/>
                    <a:pt x="1082" y="16"/>
                  </a:cubicBezTo>
                  <a:cubicBezTo>
                    <a:pt x="767" y="68"/>
                    <a:pt x="337" y="278"/>
                    <a:pt x="69" y="989"/>
                  </a:cubicBezTo>
                  <a:cubicBezTo>
                    <a:pt x="0" y="1170"/>
                    <a:pt x="63" y="1367"/>
                    <a:pt x="208" y="1479"/>
                  </a:cubicBezTo>
                  <a:cubicBezTo>
                    <a:pt x="241" y="1505"/>
                    <a:pt x="278" y="1525"/>
                    <a:pt x="319" y="1540"/>
                  </a:cubicBezTo>
                  <a:cubicBezTo>
                    <a:pt x="368" y="1559"/>
                    <a:pt x="419" y="1568"/>
                    <a:pt x="469" y="1568"/>
                  </a:cubicBezTo>
                  <a:cubicBezTo>
                    <a:pt x="642" y="1568"/>
                    <a:pt x="805" y="1462"/>
                    <a:pt x="870" y="1290"/>
                  </a:cubicBezTo>
                  <a:cubicBezTo>
                    <a:pt x="938" y="1110"/>
                    <a:pt x="1055" y="887"/>
                    <a:pt x="1221" y="860"/>
                  </a:cubicBezTo>
                  <a:cubicBezTo>
                    <a:pt x="1238" y="857"/>
                    <a:pt x="1255" y="856"/>
                    <a:pt x="1273" y="856"/>
                  </a:cubicBezTo>
                  <a:cubicBezTo>
                    <a:pt x="1624" y="856"/>
                    <a:pt x="2224" y="1363"/>
                    <a:pt x="2542" y="1754"/>
                  </a:cubicBezTo>
                  <a:cubicBezTo>
                    <a:pt x="2627" y="1857"/>
                    <a:pt x="2750" y="1911"/>
                    <a:pt x="2874" y="1911"/>
                  </a:cubicBezTo>
                  <a:cubicBezTo>
                    <a:pt x="2970" y="1911"/>
                    <a:pt x="3065" y="1879"/>
                    <a:pt x="3145" y="1814"/>
                  </a:cubicBezTo>
                  <a:cubicBezTo>
                    <a:pt x="3328" y="1664"/>
                    <a:pt x="3356" y="1395"/>
                    <a:pt x="3206" y="1213"/>
                  </a:cubicBezTo>
                  <a:cubicBezTo>
                    <a:pt x="3031" y="999"/>
                    <a:pt x="2168" y="1"/>
                    <a:pt x="12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21"/>
            <p:cNvSpPr/>
            <p:nvPr/>
          </p:nvSpPr>
          <p:spPr>
            <a:xfrm>
              <a:off x="6884925" y="3051625"/>
              <a:ext cx="76150" cy="47575"/>
            </a:xfrm>
            <a:custGeom>
              <a:avLst/>
              <a:gdLst/>
              <a:ahLst/>
              <a:cxnLst/>
              <a:rect l="l" t="t" r="r" b="b"/>
              <a:pathLst>
                <a:path w="3046" h="1903" extrusionOk="0">
                  <a:moveTo>
                    <a:pt x="1343" y="1"/>
                  </a:moveTo>
                  <a:cubicBezTo>
                    <a:pt x="1314" y="1"/>
                    <a:pt x="1284" y="1"/>
                    <a:pt x="1255" y="2"/>
                  </a:cubicBezTo>
                  <a:cubicBezTo>
                    <a:pt x="1015" y="15"/>
                    <a:pt x="784" y="72"/>
                    <a:pt x="582" y="199"/>
                  </a:cubicBezTo>
                  <a:cubicBezTo>
                    <a:pt x="313" y="371"/>
                    <a:pt x="0" y="734"/>
                    <a:pt x="32" y="1493"/>
                  </a:cubicBezTo>
                  <a:cubicBezTo>
                    <a:pt x="40" y="1685"/>
                    <a:pt x="175" y="1843"/>
                    <a:pt x="353" y="1890"/>
                  </a:cubicBezTo>
                  <a:cubicBezTo>
                    <a:pt x="386" y="1897"/>
                    <a:pt x="419" y="1903"/>
                    <a:pt x="455" y="1903"/>
                  </a:cubicBezTo>
                  <a:cubicBezTo>
                    <a:pt x="462" y="1903"/>
                    <a:pt x="470" y="1902"/>
                    <a:pt x="478" y="1902"/>
                  </a:cubicBezTo>
                  <a:cubicBezTo>
                    <a:pt x="715" y="1893"/>
                    <a:pt x="897" y="1693"/>
                    <a:pt x="888" y="1457"/>
                  </a:cubicBezTo>
                  <a:cubicBezTo>
                    <a:pt x="879" y="1263"/>
                    <a:pt x="899" y="1013"/>
                    <a:pt x="1041" y="923"/>
                  </a:cubicBezTo>
                  <a:cubicBezTo>
                    <a:pt x="1052" y="916"/>
                    <a:pt x="1062" y="911"/>
                    <a:pt x="1073" y="905"/>
                  </a:cubicBezTo>
                  <a:cubicBezTo>
                    <a:pt x="1142" y="872"/>
                    <a:pt x="1233" y="857"/>
                    <a:pt x="1338" y="857"/>
                  </a:cubicBezTo>
                  <a:cubicBezTo>
                    <a:pt x="1472" y="857"/>
                    <a:pt x="1628" y="881"/>
                    <a:pt x="1789" y="920"/>
                  </a:cubicBezTo>
                  <a:cubicBezTo>
                    <a:pt x="2048" y="984"/>
                    <a:pt x="2323" y="1085"/>
                    <a:pt x="2541" y="1191"/>
                  </a:cubicBezTo>
                  <a:cubicBezTo>
                    <a:pt x="2713" y="1013"/>
                    <a:pt x="2883" y="784"/>
                    <a:pt x="3030" y="520"/>
                  </a:cubicBezTo>
                  <a:cubicBezTo>
                    <a:pt x="3036" y="511"/>
                    <a:pt x="3041" y="502"/>
                    <a:pt x="3045" y="493"/>
                  </a:cubicBezTo>
                  <a:cubicBezTo>
                    <a:pt x="3033" y="484"/>
                    <a:pt x="3019" y="477"/>
                    <a:pt x="3006" y="469"/>
                  </a:cubicBezTo>
                  <a:cubicBezTo>
                    <a:pt x="2881" y="404"/>
                    <a:pt x="2518" y="224"/>
                    <a:pt x="2080" y="107"/>
                  </a:cubicBezTo>
                  <a:cubicBezTo>
                    <a:pt x="1847" y="45"/>
                    <a:pt x="1593" y="1"/>
                    <a:pt x="13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21"/>
            <p:cNvSpPr/>
            <p:nvPr/>
          </p:nvSpPr>
          <p:spPr>
            <a:xfrm>
              <a:off x="7010825" y="2790225"/>
              <a:ext cx="370525" cy="397525"/>
            </a:xfrm>
            <a:custGeom>
              <a:avLst/>
              <a:gdLst/>
              <a:ahLst/>
              <a:cxnLst/>
              <a:rect l="l" t="t" r="r" b="b"/>
              <a:pathLst>
                <a:path w="14821" h="15901" extrusionOk="0">
                  <a:moveTo>
                    <a:pt x="4661" y="1"/>
                  </a:moveTo>
                  <a:cubicBezTo>
                    <a:pt x="4219" y="1"/>
                    <a:pt x="3836" y="289"/>
                    <a:pt x="3704" y="699"/>
                  </a:cubicBezTo>
                  <a:cubicBezTo>
                    <a:pt x="4266" y="716"/>
                    <a:pt x="14548" y="1132"/>
                    <a:pt x="13732" y="9188"/>
                  </a:cubicBezTo>
                  <a:cubicBezTo>
                    <a:pt x="13337" y="11384"/>
                    <a:pt x="12717" y="15024"/>
                    <a:pt x="8377" y="15024"/>
                  </a:cubicBezTo>
                  <a:cubicBezTo>
                    <a:pt x="6839" y="15024"/>
                    <a:pt x="4834" y="14567"/>
                    <a:pt x="2206" y="13426"/>
                  </a:cubicBezTo>
                  <a:cubicBezTo>
                    <a:pt x="1667" y="13192"/>
                    <a:pt x="1414" y="12578"/>
                    <a:pt x="1611" y="12023"/>
                  </a:cubicBezTo>
                  <a:cubicBezTo>
                    <a:pt x="1631" y="11969"/>
                    <a:pt x="1649" y="11916"/>
                    <a:pt x="1664" y="11864"/>
                  </a:cubicBezTo>
                  <a:cubicBezTo>
                    <a:pt x="1422" y="11738"/>
                    <a:pt x="1199" y="11616"/>
                    <a:pt x="998" y="11502"/>
                  </a:cubicBezTo>
                  <a:cubicBezTo>
                    <a:pt x="993" y="11549"/>
                    <a:pt x="987" y="11596"/>
                    <a:pt x="976" y="11644"/>
                  </a:cubicBezTo>
                  <a:lnTo>
                    <a:pt x="976" y="11646"/>
                  </a:lnTo>
                  <a:cubicBezTo>
                    <a:pt x="934" y="11863"/>
                    <a:pt x="849" y="12105"/>
                    <a:pt x="723" y="12350"/>
                  </a:cubicBezTo>
                  <a:cubicBezTo>
                    <a:pt x="707" y="12381"/>
                    <a:pt x="690" y="12412"/>
                    <a:pt x="673" y="12443"/>
                  </a:cubicBezTo>
                  <a:cubicBezTo>
                    <a:pt x="498" y="12761"/>
                    <a:pt x="284" y="13021"/>
                    <a:pt x="75" y="13194"/>
                  </a:cubicBezTo>
                  <a:cubicBezTo>
                    <a:pt x="49" y="13214"/>
                    <a:pt x="25" y="13233"/>
                    <a:pt x="1" y="13250"/>
                  </a:cubicBezTo>
                  <a:cubicBezTo>
                    <a:pt x="455" y="13506"/>
                    <a:pt x="1135" y="13870"/>
                    <a:pt x="1958" y="14245"/>
                  </a:cubicBezTo>
                  <a:cubicBezTo>
                    <a:pt x="2100" y="14310"/>
                    <a:pt x="2246" y="14375"/>
                    <a:pt x="2396" y="14441"/>
                  </a:cubicBezTo>
                  <a:cubicBezTo>
                    <a:pt x="2733" y="14588"/>
                    <a:pt x="3091" y="14733"/>
                    <a:pt x="3464" y="14874"/>
                  </a:cubicBezTo>
                  <a:cubicBezTo>
                    <a:pt x="3832" y="15012"/>
                    <a:pt x="4191" y="15136"/>
                    <a:pt x="4542" y="15246"/>
                  </a:cubicBezTo>
                  <a:cubicBezTo>
                    <a:pt x="4743" y="15309"/>
                    <a:pt x="4943" y="15368"/>
                    <a:pt x="5139" y="15422"/>
                  </a:cubicBezTo>
                  <a:cubicBezTo>
                    <a:pt x="6298" y="15742"/>
                    <a:pt x="7367" y="15901"/>
                    <a:pt x="8339" y="15901"/>
                  </a:cubicBezTo>
                  <a:cubicBezTo>
                    <a:pt x="8392" y="15901"/>
                    <a:pt x="8445" y="15901"/>
                    <a:pt x="8498" y="15899"/>
                  </a:cubicBezTo>
                  <a:cubicBezTo>
                    <a:pt x="8683" y="15896"/>
                    <a:pt x="8866" y="15887"/>
                    <a:pt x="9044" y="15870"/>
                  </a:cubicBezTo>
                  <a:cubicBezTo>
                    <a:pt x="9833" y="15805"/>
                    <a:pt x="10552" y="15622"/>
                    <a:pt x="11201" y="15324"/>
                  </a:cubicBezTo>
                  <a:cubicBezTo>
                    <a:pt x="11557" y="15160"/>
                    <a:pt x="11888" y="14963"/>
                    <a:pt x="12193" y="14734"/>
                  </a:cubicBezTo>
                  <a:cubicBezTo>
                    <a:pt x="12368" y="14603"/>
                    <a:pt x="12535" y="14460"/>
                    <a:pt x="12693" y="14307"/>
                  </a:cubicBezTo>
                  <a:cubicBezTo>
                    <a:pt x="13361" y="13664"/>
                    <a:pt x="13876" y="12827"/>
                    <a:pt x="14233" y="11808"/>
                  </a:cubicBezTo>
                  <a:cubicBezTo>
                    <a:pt x="14297" y="11629"/>
                    <a:pt x="14354" y="11446"/>
                    <a:pt x="14407" y="11257"/>
                  </a:cubicBezTo>
                  <a:cubicBezTo>
                    <a:pt x="14527" y="10833"/>
                    <a:pt x="14621" y="10378"/>
                    <a:pt x="14692" y="9896"/>
                  </a:cubicBezTo>
                  <a:cubicBezTo>
                    <a:pt x="14792" y="9210"/>
                    <a:pt x="14821" y="8553"/>
                    <a:pt x="14775" y="7924"/>
                  </a:cubicBezTo>
                  <a:cubicBezTo>
                    <a:pt x="14763" y="7740"/>
                    <a:pt x="14744" y="7558"/>
                    <a:pt x="14718" y="7378"/>
                  </a:cubicBezTo>
                  <a:cubicBezTo>
                    <a:pt x="14539" y="6128"/>
                    <a:pt x="14056" y="5001"/>
                    <a:pt x="13276" y="4007"/>
                  </a:cubicBezTo>
                  <a:cubicBezTo>
                    <a:pt x="13265" y="3994"/>
                    <a:pt x="13256" y="3982"/>
                    <a:pt x="13246" y="3968"/>
                  </a:cubicBezTo>
                  <a:cubicBezTo>
                    <a:pt x="13141" y="3838"/>
                    <a:pt x="13032" y="3710"/>
                    <a:pt x="12920" y="3588"/>
                  </a:cubicBezTo>
                  <a:cubicBezTo>
                    <a:pt x="12219" y="2817"/>
                    <a:pt x="11379" y="2211"/>
                    <a:pt x="10511" y="1734"/>
                  </a:cubicBezTo>
                  <a:cubicBezTo>
                    <a:pt x="10377" y="1658"/>
                    <a:pt x="10240" y="1587"/>
                    <a:pt x="10104" y="1517"/>
                  </a:cubicBezTo>
                  <a:lnTo>
                    <a:pt x="10102" y="1517"/>
                  </a:lnTo>
                  <a:cubicBezTo>
                    <a:pt x="9015" y="973"/>
                    <a:pt x="7908" y="620"/>
                    <a:pt x="6984" y="392"/>
                  </a:cubicBezTo>
                  <a:cubicBezTo>
                    <a:pt x="6813" y="351"/>
                    <a:pt x="6647" y="313"/>
                    <a:pt x="6490" y="280"/>
                  </a:cubicBezTo>
                  <a:cubicBezTo>
                    <a:pt x="5508" y="68"/>
                    <a:pt x="4821" y="10"/>
                    <a:pt x="4742" y="4"/>
                  </a:cubicBezTo>
                  <a:cubicBezTo>
                    <a:pt x="4715" y="2"/>
                    <a:pt x="4688" y="1"/>
                    <a:pt x="4661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2" name="Google Shape;152;p21"/>
          <p:cNvGrpSpPr/>
          <p:nvPr/>
        </p:nvGrpSpPr>
        <p:grpSpPr>
          <a:xfrm>
            <a:off x="7244640" y="144785"/>
            <a:ext cx="1718823" cy="935599"/>
            <a:chOff x="238125" y="2409350"/>
            <a:chExt cx="760575" cy="414000"/>
          </a:xfrm>
        </p:grpSpPr>
        <p:sp>
          <p:nvSpPr>
            <p:cNvPr id="153" name="Google Shape;153;p21"/>
            <p:cNvSpPr/>
            <p:nvPr/>
          </p:nvSpPr>
          <p:spPr>
            <a:xfrm>
              <a:off x="238125" y="2409350"/>
              <a:ext cx="760575" cy="414000"/>
            </a:xfrm>
            <a:custGeom>
              <a:avLst/>
              <a:gdLst/>
              <a:ahLst/>
              <a:cxnLst/>
              <a:rect l="l" t="t" r="r" b="b"/>
              <a:pathLst>
                <a:path w="30423" h="16560" extrusionOk="0">
                  <a:moveTo>
                    <a:pt x="0" y="1"/>
                  </a:moveTo>
                  <a:lnTo>
                    <a:pt x="0" y="16560"/>
                  </a:lnTo>
                  <a:lnTo>
                    <a:pt x="2330" y="14045"/>
                  </a:lnTo>
                  <a:lnTo>
                    <a:pt x="30423" y="14045"/>
                  </a:lnTo>
                  <a:lnTo>
                    <a:pt x="304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21"/>
            <p:cNvSpPr/>
            <p:nvPr/>
          </p:nvSpPr>
          <p:spPr>
            <a:xfrm>
              <a:off x="782450" y="2485325"/>
              <a:ext cx="180850" cy="180850"/>
            </a:xfrm>
            <a:custGeom>
              <a:avLst/>
              <a:gdLst/>
              <a:ahLst/>
              <a:cxnLst/>
              <a:rect l="l" t="t" r="r" b="b"/>
              <a:pathLst>
                <a:path w="7234" h="7234" extrusionOk="0">
                  <a:moveTo>
                    <a:pt x="3618" y="0"/>
                  </a:moveTo>
                  <a:cubicBezTo>
                    <a:pt x="1620" y="0"/>
                    <a:pt x="1" y="1620"/>
                    <a:pt x="1" y="3618"/>
                  </a:cubicBezTo>
                  <a:cubicBezTo>
                    <a:pt x="1" y="5614"/>
                    <a:pt x="1620" y="7233"/>
                    <a:pt x="3618" y="7233"/>
                  </a:cubicBezTo>
                  <a:cubicBezTo>
                    <a:pt x="5614" y="7233"/>
                    <a:pt x="7234" y="5614"/>
                    <a:pt x="7234" y="3618"/>
                  </a:cubicBezTo>
                  <a:cubicBezTo>
                    <a:pt x="7234" y="1620"/>
                    <a:pt x="5614" y="0"/>
                    <a:pt x="361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21"/>
            <p:cNvSpPr/>
            <p:nvPr/>
          </p:nvSpPr>
          <p:spPr>
            <a:xfrm>
              <a:off x="277200" y="2506650"/>
              <a:ext cx="457150" cy="14700"/>
            </a:xfrm>
            <a:custGeom>
              <a:avLst/>
              <a:gdLst/>
              <a:ahLst/>
              <a:cxnLst/>
              <a:rect l="l" t="t" r="r" b="b"/>
              <a:pathLst>
                <a:path w="18286" h="588" extrusionOk="0">
                  <a:moveTo>
                    <a:pt x="294" y="0"/>
                  </a:moveTo>
                  <a:cubicBezTo>
                    <a:pt x="132" y="0"/>
                    <a:pt x="0" y="132"/>
                    <a:pt x="0" y="294"/>
                  </a:cubicBezTo>
                  <a:cubicBezTo>
                    <a:pt x="0" y="458"/>
                    <a:pt x="132" y="588"/>
                    <a:pt x="294" y="588"/>
                  </a:cubicBezTo>
                  <a:lnTo>
                    <a:pt x="17992" y="588"/>
                  </a:lnTo>
                  <a:cubicBezTo>
                    <a:pt x="18154" y="588"/>
                    <a:pt x="18286" y="458"/>
                    <a:pt x="18286" y="294"/>
                  </a:cubicBezTo>
                  <a:cubicBezTo>
                    <a:pt x="18286" y="132"/>
                    <a:pt x="18154" y="0"/>
                    <a:pt x="179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21"/>
            <p:cNvSpPr/>
            <p:nvPr/>
          </p:nvSpPr>
          <p:spPr>
            <a:xfrm>
              <a:off x="563575" y="2561025"/>
              <a:ext cx="170775" cy="14750"/>
            </a:xfrm>
            <a:custGeom>
              <a:avLst/>
              <a:gdLst/>
              <a:ahLst/>
              <a:cxnLst/>
              <a:rect l="l" t="t" r="r" b="b"/>
              <a:pathLst>
                <a:path w="6831" h="590" extrusionOk="0">
                  <a:moveTo>
                    <a:pt x="295" y="0"/>
                  </a:moveTo>
                  <a:cubicBezTo>
                    <a:pt x="131" y="0"/>
                    <a:pt x="1" y="132"/>
                    <a:pt x="1" y="294"/>
                  </a:cubicBezTo>
                  <a:cubicBezTo>
                    <a:pt x="1" y="458"/>
                    <a:pt x="133" y="590"/>
                    <a:pt x="295" y="590"/>
                  </a:cubicBezTo>
                  <a:lnTo>
                    <a:pt x="6537" y="590"/>
                  </a:lnTo>
                  <a:cubicBezTo>
                    <a:pt x="6699" y="590"/>
                    <a:pt x="6831" y="458"/>
                    <a:pt x="6831" y="294"/>
                  </a:cubicBezTo>
                  <a:cubicBezTo>
                    <a:pt x="6831" y="132"/>
                    <a:pt x="6699" y="0"/>
                    <a:pt x="65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21"/>
            <p:cNvSpPr/>
            <p:nvPr/>
          </p:nvSpPr>
          <p:spPr>
            <a:xfrm>
              <a:off x="273525" y="2561025"/>
              <a:ext cx="265250" cy="14750"/>
            </a:xfrm>
            <a:custGeom>
              <a:avLst/>
              <a:gdLst/>
              <a:ahLst/>
              <a:cxnLst/>
              <a:rect l="l" t="t" r="r" b="b"/>
              <a:pathLst>
                <a:path w="10610" h="590" extrusionOk="0">
                  <a:moveTo>
                    <a:pt x="294" y="0"/>
                  </a:moveTo>
                  <a:cubicBezTo>
                    <a:pt x="132" y="0"/>
                    <a:pt x="0" y="132"/>
                    <a:pt x="0" y="294"/>
                  </a:cubicBezTo>
                  <a:cubicBezTo>
                    <a:pt x="0" y="458"/>
                    <a:pt x="132" y="590"/>
                    <a:pt x="294" y="590"/>
                  </a:cubicBezTo>
                  <a:lnTo>
                    <a:pt x="10314" y="590"/>
                  </a:lnTo>
                  <a:cubicBezTo>
                    <a:pt x="10478" y="590"/>
                    <a:pt x="10609" y="458"/>
                    <a:pt x="10609" y="294"/>
                  </a:cubicBezTo>
                  <a:cubicBezTo>
                    <a:pt x="10609" y="132"/>
                    <a:pt x="10478" y="0"/>
                    <a:pt x="103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21"/>
            <p:cNvSpPr/>
            <p:nvPr/>
          </p:nvSpPr>
          <p:spPr>
            <a:xfrm>
              <a:off x="277200" y="2615400"/>
              <a:ext cx="457150" cy="14725"/>
            </a:xfrm>
            <a:custGeom>
              <a:avLst/>
              <a:gdLst/>
              <a:ahLst/>
              <a:cxnLst/>
              <a:rect l="l" t="t" r="r" b="b"/>
              <a:pathLst>
                <a:path w="18286" h="589" extrusionOk="0">
                  <a:moveTo>
                    <a:pt x="294" y="0"/>
                  </a:moveTo>
                  <a:cubicBezTo>
                    <a:pt x="132" y="0"/>
                    <a:pt x="0" y="132"/>
                    <a:pt x="0" y="294"/>
                  </a:cubicBezTo>
                  <a:cubicBezTo>
                    <a:pt x="0" y="456"/>
                    <a:pt x="132" y="588"/>
                    <a:pt x="294" y="588"/>
                  </a:cubicBezTo>
                  <a:lnTo>
                    <a:pt x="17992" y="588"/>
                  </a:lnTo>
                  <a:cubicBezTo>
                    <a:pt x="18154" y="588"/>
                    <a:pt x="18286" y="456"/>
                    <a:pt x="18286" y="294"/>
                  </a:cubicBezTo>
                  <a:cubicBezTo>
                    <a:pt x="18286" y="132"/>
                    <a:pt x="18154" y="0"/>
                    <a:pt x="179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21"/>
            <p:cNvSpPr/>
            <p:nvPr/>
          </p:nvSpPr>
          <p:spPr>
            <a:xfrm>
              <a:off x="594675" y="2669775"/>
              <a:ext cx="139675" cy="14725"/>
            </a:xfrm>
            <a:custGeom>
              <a:avLst/>
              <a:gdLst/>
              <a:ahLst/>
              <a:cxnLst/>
              <a:rect l="l" t="t" r="r" b="b"/>
              <a:pathLst>
                <a:path w="5587" h="589" extrusionOk="0">
                  <a:moveTo>
                    <a:pt x="294" y="1"/>
                  </a:moveTo>
                  <a:cubicBezTo>
                    <a:pt x="132" y="1"/>
                    <a:pt x="1" y="132"/>
                    <a:pt x="1" y="294"/>
                  </a:cubicBezTo>
                  <a:cubicBezTo>
                    <a:pt x="1" y="457"/>
                    <a:pt x="132" y="588"/>
                    <a:pt x="294" y="588"/>
                  </a:cubicBezTo>
                  <a:lnTo>
                    <a:pt x="5293" y="588"/>
                  </a:lnTo>
                  <a:cubicBezTo>
                    <a:pt x="5455" y="588"/>
                    <a:pt x="5587" y="457"/>
                    <a:pt x="5587" y="294"/>
                  </a:cubicBezTo>
                  <a:cubicBezTo>
                    <a:pt x="5587" y="132"/>
                    <a:pt x="5455" y="1"/>
                    <a:pt x="52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21"/>
            <p:cNvSpPr/>
            <p:nvPr/>
          </p:nvSpPr>
          <p:spPr>
            <a:xfrm>
              <a:off x="385300" y="2669775"/>
              <a:ext cx="185775" cy="14725"/>
            </a:xfrm>
            <a:custGeom>
              <a:avLst/>
              <a:gdLst/>
              <a:ahLst/>
              <a:cxnLst/>
              <a:rect l="l" t="t" r="r" b="b"/>
              <a:pathLst>
                <a:path w="7431" h="589" extrusionOk="0">
                  <a:moveTo>
                    <a:pt x="295" y="1"/>
                  </a:moveTo>
                  <a:cubicBezTo>
                    <a:pt x="132" y="1"/>
                    <a:pt x="1" y="132"/>
                    <a:pt x="1" y="294"/>
                  </a:cubicBezTo>
                  <a:cubicBezTo>
                    <a:pt x="1" y="457"/>
                    <a:pt x="132" y="588"/>
                    <a:pt x="295" y="588"/>
                  </a:cubicBezTo>
                  <a:lnTo>
                    <a:pt x="7135" y="588"/>
                  </a:lnTo>
                  <a:cubicBezTo>
                    <a:pt x="7299" y="588"/>
                    <a:pt x="7430" y="457"/>
                    <a:pt x="7430" y="294"/>
                  </a:cubicBezTo>
                  <a:cubicBezTo>
                    <a:pt x="7430" y="132"/>
                    <a:pt x="7299" y="1"/>
                    <a:pt x="71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21"/>
            <p:cNvSpPr/>
            <p:nvPr/>
          </p:nvSpPr>
          <p:spPr>
            <a:xfrm>
              <a:off x="779775" y="2543150"/>
              <a:ext cx="189050" cy="65425"/>
            </a:xfrm>
            <a:custGeom>
              <a:avLst/>
              <a:gdLst/>
              <a:ahLst/>
              <a:cxnLst/>
              <a:rect l="l" t="t" r="r" b="b"/>
              <a:pathLst>
                <a:path w="7562" h="2617" extrusionOk="0">
                  <a:moveTo>
                    <a:pt x="673" y="0"/>
                  </a:moveTo>
                  <a:cubicBezTo>
                    <a:pt x="302" y="0"/>
                    <a:pt x="0" y="302"/>
                    <a:pt x="0" y="673"/>
                  </a:cubicBezTo>
                  <a:lnTo>
                    <a:pt x="0" y="1944"/>
                  </a:lnTo>
                  <a:cubicBezTo>
                    <a:pt x="0" y="2315"/>
                    <a:pt x="302" y="2616"/>
                    <a:pt x="673" y="2616"/>
                  </a:cubicBezTo>
                  <a:lnTo>
                    <a:pt x="6889" y="2616"/>
                  </a:lnTo>
                  <a:cubicBezTo>
                    <a:pt x="7260" y="2616"/>
                    <a:pt x="7562" y="2315"/>
                    <a:pt x="7562" y="1944"/>
                  </a:cubicBezTo>
                  <a:lnTo>
                    <a:pt x="7562" y="673"/>
                  </a:lnTo>
                  <a:cubicBezTo>
                    <a:pt x="7562" y="302"/>
                    <a:pt x="7260" y="0"/>
                    <a:pt x="6889" y="0"/>
                  </a:cubicBez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21"/>
            <p:cNvSpPr/>
            <p:nvPr/>
          </p:nvSpPr>
          <p:spPr>
            <a:xfrm>
              <a:off x="786050" y="2549475"/>
              <a:ext cx="176500" cy="52800"/>
            </a:xfrm>
            <a:custGeom>
              <a:avLst/>
              <a:gdLst/>
              <a:ahLst/>
              <a:cxnLst/>
              <a:rect l="l" t="t" r="r" b="b"/>
              <a:pathLst>
                <a:path w="7060" h="2112" extrusionOk="0">
                  <a:moveTo>
                    <a:pt x="422" y="0"/>
                  </a:moveTo>
                  <a:cubicBezTo>
                    <a:pt x="190" y="0"/>
                    <a:pt x="1" y="188"/>
                    <a:pt x="1" y="421"/>
                  </a:cubicBezTo>
                  <a:lnTo>
                    <a:pt x="1" y="1691"/>
                  </a:lnTo>
                  <a:cubicBezTo>
                    <a:pt x="1" y="1923"/>
                    <a:pt x="190" y="2112"/>
                    <a:pt x="422" y="2112"/>
                  </a:cubicBezTo>
                  <a:lnTo>
                    <a:pt x="6638" y="2112"/>
                  </a:lnTo>
                  <a:cubicBezTo>
                    <a:pt x="6872" y="2112"/>
                    <a:pt x="7059" y="1923"/>
                    <a:pt x="7059" y="1691"/>
                  </a:cubicBezTo>
                  <a:lnTo>
                    <a:pt x="7059" y="420"/>
                  </a:lnTo>
                  <a:cubicBezTo>
                    <a:pt x="7059" y="188"/>
                    <a:pt x="6872" y="0"/>
                    <a:pt x="66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21"/>
            <p:cNvSpPr/>
            <p:nvPr/>
          </p:nvSpPr>
          <p:spPr>
            <a:xfrm>
              <a:off x="897475" y="2569000"/>
              <a:ext cx="45300" cy="18125"/>
            </a:xfrm>
            <a:custGeom>
              <a:avLst/>
              <a:gdLst/>
              <a:ahLst/>
              <a:cxnLst/>
              <a:rect l="l" t="t" r="r" b="b"/>
              <a:pathLst>
                <a:path w="1812" h="725" extrusionOk="0">
                  <a:moveTo>
                    <a:pt x="885" y="1"/>
                  </a:moveTo>
                  <a:cubicBezTo>
                    <a:pt x="567" y="1"/>
                    <a:pt x="268" y="140"/>
                    <a:pt x="64" y="383"/>
                  </a:cubicBezTo>
                  <a:cubicBezTo>
                    <a:pt x="0" y="457"/>
                    <a:pt x="9" y="567"/>
                    <a:pt x="83" y="631"/>
                  </a:cubicBezTo>
                  <a:cubicBezTo>
                    <a:pt x="116" y="659"/>
                    <a:pt x="157" y="672"/>
                    <a:pt x="197" y="672"/>
                  </a:cubicBezTo>
                  <a:cubicBezTo>
                    <a:pt x="247" y="672"/>
                    <a:pt x="297" y="651"/>
                    <a:pt x="332" y="610"/>
                  </a:cubicBezTo>
                  <a:cubicBezTo>
                    <a:pt x="470" y="446"/>
                    <a:pt x="671" y="354"/>
                    <a:pt x="885" y="354"/>
                  </a:cubicBezTo>
                  <a:cubicBezTo>
                    <a:pt x="1115" y="354"/>
                    <a:pt x="1333" y="464"/>
                    <a:pt x="1469" y="652"/>
                  </a:cubicBezTo>
                  <a:cubicBezTo>
                    <a:pt x="1504" y="699"/>
                    <a:pt x="1557" y="725"/>
                    <a:pt x="1612" y="725"/>
                  </a:cubicBezTo>
                  <a:cubicBezTo>
                    <a:pt x="1648" y="725"/>
                    <a:pt x="1684" y="714"/>
                    <a:pt x="1715" y="692"/>
                  </a:cubicBezTo>
                  <a:cubicBezTo>
                    <a:pt x="1794" y="634"/>
                    <a:pt x="1812" y="524"/>
                    <a:pt x="1754" y="445"/>
                  </a:cubicBezTo>
                  <a:cubicBezTo>
                    <a:pt x="1553" y="168"/>
                    <a:pt x="1227" y="1"/>
                    <a:pt x="88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21"/>
            <p:cNvSpPr/>
            <p:nvPr/>
          </p:nvSpPr>
          <p:spPr>
            <a:xfrm>
              <a:off x="805875" y="2569000"/>
              <a:ext cx="45275" cy="18125"/>
            </a:xfrm>
            <a:custGeom>
              <a:avLst/>
              <a:gdLst/>
              <a:ahLst/>
              <a:cxnLst/>
              <a:rect l="l" t="t" r="r" b="b"/>
              <a:pathLst>
                <a:path w="1811" h="725" extrusionOk="0">
                  <a:moveTo>
                    <a:pt x="927" y="1"/>
                  </a:moveTo>
                  <a:cubicBezTo>
                    <a:pt x="583" y="1"/>
                    <a:pt x="259" y="168"/>
                    <a:pt x="56" y="445"/>
                  </a:cubicBezTo>
                  <a:cubicBezTo>
                    <a:pt x="0" y="524"/>
                    <a:pt x="17" y="634"/>
                    <a:pt x="95" y="692"/>
                  </a:cubicBezTo>
                  <a:cubicBezTo>
                    <a:pt x="127" y="714"/>
                    <a:pt x="164" y="725"/>
                    <a:pt x="200" y="725"/>
                  </a:cubicBezTo>
                  <a:cubicBezTo>
                    <a:pt x="255" y="725"/>
                    <a:pt x="308" y="699"/>
                    <a:pt x="342" y="652"/>
                  </a:cubicBezTo>
                  <a:cubicBezTo>
                    <a:pt x="477" y="464"/>
                    <a:pt x="697" y="354"/>
                    <a:pt x="927" y="354"/>
                  </a:cubicBezTo>
                  <a:cubicBezTo>
                    <a:pt x="1141" y="354"/>
                    <a:pt x="1341" y="446"/>
                    <a:pt x="1478" y="610"/>
                  </a:cubicBezTo>
                  <a:cubicBezTo>
                    <a:pt x="1514" y="651"/>
                    <a:pt x="1564" y="672"/>
                    <a:pt x="1614" y="672"/>
                  </a:cubicBezTo>
                  <a:cubicBezTo>
                    <a:pt x="1654" y="672"/>
                    <a:pt x="1694" y="659"/>
                    <a:pt x="1727" y="631"/>
                  </a:cubicBezTo>
                  <a:cubicBezTo>
                    <a:pt x="1801" y="567"/>
                    <a:pt x="1810" y="457"/>
                    <a:pt x="1748" y="383"/>
                  </a:cubicBezTo>
                  <a:cubicBezTo>
                    <a:pt x="1544" y="140"/>
                    <a:pt x="1244" y="1"/>
                    <a:pt x="92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5" name="Google Shape;165;p21"/>
          <p:cNvGrpSpPr/>
          <p:nvPr/>
        </p:nvGrpSpPr>
        <p:grpSpPr>
          <a:xfrm>
            <a:off x="7270647" y="2221951"/>
            <a:ext cx="1027688" cy="526167"/>
            <a:chOff x="315275" y="3124950"/>
            <a:chExt cx="658175" cy="365675"/>
          </a:xfrm>
        </p:grpSpPr>
        <p:sp>
          <p:nvSpPr>
            <p:cNvPr id="166" name="Google Shape;166;p21"/>
            <p:cNvSpPr/>
            <p:nvPr/>
          </p:nvSpPr>
          <p:spPr>
            <a:xfrm>
              <a:off x="315275" y="3124950"/>
              <a:ext cx="634175" cy="365675"/>
            </a:xfrm>
            <a:custGeom>
              <a:avLst/>
              <a:gdLst/>
              <a:ahLst/>
              <a:cxnLst/>
              <a:rect l="l" t="t" r="r" b="b"/>
              <a:pathLst>
                <a:path w="25367" h="14627" extrusionOk="0">
                  <a:moveTo>
                    <a:pt x="763" y="0"/>
                  </a:moveTo>
                  <a:cubicBezTo>
                    <a:pt x="342" y="0"/>
                    <a:pt x="1" y="341"/>
                    <a:pt x="1" y="762"/>
                  </a:cubicBezTo>
                  <a:lnTo>
                    <a:pt x="1" y="11111"/>
                  </a:lnTo>
                  <a:cubicBezTo>
                    <a:pt x="1" y="11532"/>
                    <a:pt x="342" y="11873"/>
                    <a:pt x="763" y="11873"/>
                  </a:cubicBezTo>
                  <a:lnTo>
                    <a:pt x="22394" y="11873"/>
                  </a:lnTo>
                  <a:lnTo>
                    <a:pt x="25366" y="14626"/>
                  </a:lnTo>
                  <a:lnTo>
                    <a:pt x="25366" y="762"/>
                  </a:lnTo>
                  <a:cubicBezTo>
                    <a:pt x="25366" y="341"/>
                    <a:pt x="25026" y="0"/>
                    <a:pt x="2460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21"/>
            <p:cNvSpPr/>
            <p:nvPr/>
          </p:nvSpPr>
          <p:spPr>
            <a:xfrm>
              <a:off x="875125" y="3421750"/>
              <a:ext cx="98325" cy="68875"/>
            </a:xfrm>
            <a:custGeom>
              <a:avLst/>
              <a:gdLst/>
              <a:ahLst/>
              <a:cxnLst/>
              <a:rect l="l" t="t" r="r" b="b"/>
              <a:pathLst>
                <a:path w="3933" h="2755" extrusionOk="0">
                  <a:moveTo>
                    <a:pt x="0" y="1"/>
                  </a:moveTo>
                  <a:lnTo>
                    <a:pt x="2972" y="2754"/>
                  </a:lnTo>
                  <a:lnTo>
                    <a:pt x="3933" y="2754"/>
                  </a:lnTo>
                  <a:lnTo>
                    <a:pt x="96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21"/>
            <p:cNvSpPr/>
            <p:nvPr/>
          </p:nvSpPr>
          <p:spPr>
            <a:xfrm>
              <a:off x="339300" y="3124950"/>
              <a:ext cx="634150" cy="365675"/>
            </a:xfrm>
            <a:custGeom>
              <a:avLst/>
              <a:gdLst/>
              <a:ahLst/>
              <a:cxnLst/>
              <a:rect l="l" t="t" r="r" b="b"/>
              <a:pathLst>
                <a:path w="25366" h="14627" extrusionOk="0">
                  <a:moveTo>
                    <a:pt x="764" y="0"/>
                  </a:moveTo>
                  <a:cubicBezTo>
                    <a:pt x="343" y="0"/>
                    <a:pt x="0" y="341"/>
                    <a:pt x="0" y="762"/>
                  </a:cubicBezTo>
                  <a:lnTo>
                    <a:pt x="0" y="11111"/>
                  </a:lnTo>
                  <a:cubicBezTo>
                    <a:pt x="0" y="11532"/>
                    <a:pt x="343" y="11873"/>
                    <a:pt x="764" y="11873"/>
                  </a:cubicBezTo>
                  <a:lnTo>
                    <a:pt x="22394" y="11873"/>
                  </a:lnTo>
                  <a:lnTo>
                    <a:pt x="25366" y="14626"/>
                  </a:lnTo>
                  <a:lnTo>
                    <a:pt x="25366" y="762"/>
                  </a:lnTo>
                  <a:cubicBezTo>
                    <a:pt x="25366" y="341"/>
                    <a:pt x="25025" y="0"/>
                    <a:pt x="246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21"/>
            <p:cNvSpPr/>
            <p:nvPr/>
          </p:nvSpPr>
          <p:spPr>
            <a:xfrm>
              <a:off x="792825" y="3237950"/>
              <a:ext cx="73725" cy="73700"/>
            </a:xfrm>
            <a:custGeom>
              <a:avLst/>
              <a:gdLst/>
              <a:ahLst/>
              <a:cxnLst/>
              <a:rect l="l" t="t" r="r" b="b"/>
              <a:pathLst>
                <a:path w="2949" h="2948" extrusionOk="0">
                  <a:moveTo>
                    <a:pt x="1475" y="0"/>
                  </a:moveTo>
                  <a:cubicBezTo>
                    <a:pt x="661" y="0"/>
                    <a:pt x="1" y="661"/>
                    <a:pt x="1" y="1474"/>
                  </a:cubicBezTo>
                  <a:cubicBezTo>
                    <a:pt x="1" y="2288"/>
                    <a:pt x="661" y="2948"/>
                    <a:pt x="1475" y="2948"/>
                  </a:cubicBezTo>
                  <a:cubicBezTo>
                    <a:pt x="2288" y="2948"/>
                    <a:pt x="2949" y="2288"/>
                    <a:pt x="2949" y="1474"/>
                  </a:cubicBezTo>
                  <a:cubicBezTo>
                    <a:pt x="2949" y="661"/>
                    <a:pt x="2288" y="0"/>
                    <a:pt x="14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21"/>
            <p:cNvSpPr/>
            <p:nvPr/>
          </p:nvSpPr>
          <p:spPr>
            <a:xfrm>
              <a:off x="619550" y="3237950"/>
              <a:ext cx="73675" cy="73700"/>
            </a:xfrm>
            <a:custGeom>
              <a:avLst/>
              <a:gdLst/>
              <a:ahLst/>
              <a:cxnLst/>
              <a:rect l="l" t="t" r="r" b="b"/>
              <a:pathLst>
                <a:path w="2947" h="2948" extrusionOk="0">
                  <a:moveTo>
                    <a:pt x="1473" y="0"/>
                  </a:moveTo>
                  <a:cubicBezTo>
                    <a:pt x="660" y="0"/>
                    <a:pt x="1" y="661"/>
                    <a:pt x="1" y="1474"/>
                  </a:cubicBezTo>
                  <a:cubicBezTo>
                    <a:pt x="1" y="2288"/>
                    <a:pt x="660" y="2948"/>
                    <a:pt x="1473" y="2948"/>
                  </a:cubicBezTo>
                  <a:cubicBezTo>
                    <a:pt x="2286" y="2948"/>
                    <a:pt x="2947" y="2288"/>
                    <a:pt x="2947" y="1474"/>
                  </a:cubicBezTo>
                  <a:cubicBezTo>
                    <a:pt x="2947" y="661"/>
                    <a:pt x="2286" y="0"/>
                    <a:pt x="14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21"/>
            <p:cNvSpPr/>
            <p:nvPr/>
          </p:nvSpPr>
          <p:spPr>
            <a:xfrm>
              <a:off x="446225" y="3237950"/>
              <a:ext cx="73675" cy="73700"/>
            </a:xfrm>
            <a:custGeom>
              <a:avLst/>
              <a:gdLst/>
              <a:ahLst/>
              <a:cxnLst/>
              <a:rect l="l" t="t" r="r" b="b"/>
              <a:pathLst>
                <a:path w="2947" h="2948" extrusionOk="0">
                  <a:moveTo>
                    <a:pt x="1475" y="0"/>
                  </a:moveTo>
                  <a:cubicBezTo>
                    <a:pt x="660" y="0"/>
                    <a:pt x="1" y="661"/>
                    <a:pt x="1" y="1474"/>
                  </a:cubicBezTo>
                  <a:cubicBezTo>
                    <a:pt x="1" y="2288"/>
                    <a:pt x="660" y="2948"/>
                    <a:pt x="1475" y="2948"/>
                  </a:cubicBezTo>
                  <a:cubicBezTo>
                    <a:pt x="2288" y="2948"/>
                    <a:pt x="2947" y="2288"/>
                    <a:pt x="2947" y="1474"/>
                  </a:cubicBezTo>
                  <a:cubicBezTo>
                    <a:pt x="2947" y="661"/>
                    <a:pt x="2288" y="0"/>
                    <a:pt x="14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2" name="Google Shape;172;p21"/>
          <p:cNvGrpSpPr/>
          <p:nvPr/>
        </p:nvGrpSpPr>
        <p:grpSpPr>
          <a:xfrm flipH="1">
            <a:off x="1388013" y="2787977"/>
            <a:ext cx="744001" cy="413322"/>
            <a:chOff x="315275" y="3124950"/>
            <a:chExt cx="658175" cy="365675"/>
          </a:xfrm>
        </p:grpSpPr>
        <p:sp>
          <p:nvSpPr>
            <p:cNvPr id="173" name="Google Shape;173;p21"/>
            <p:cNvSpPr/>
            <p:nvPr/>
          </p:nvSpPr>
          <p:spPr>
            <a:xfrm>
              <a:off x="315275" y="3124950"/>
              <a:ext cx="634175" cy="365675"/>
            </a:xfrm>
            <a:custGeom>
              <a:avLst/>
              <a:gdLst/>
              <a:ahLst/>
              <a:cxnLst/>
              <a:rect l="l" t="t" r="r" b="b"/>
              <a:pathLst>
                <a:path w="25367" h="14627" extrusionOk="0">
                  <a:moveTo>
                    <a:pt x="763" y="0"/>
                  </a:moveTo>
                  <a:cubicBezTo>
                    <a:pt x="342" y="0"/>
                    <a:pt x="1" y="341"/>
                    <a:pt x="1" y="762"/>
                  </a:cubicBezTo>
                  <a:lnTo>
                    <a:pt x="1" y="11111"/>
                  </a:lnTo>
                  <a:cubicBezTo>
                    <a:pt x="1" y="11532"/>
                    <a:pt x="342" y="11873"/>
                    <a:pt x="763" y="11873"/>
                  </a:cubicBezTo>
                  <a:lnTo>
                    <a:pt x="22394" y="11873"/>
                  </a:lnTo>
                  <a:lnTo>
                    <a:pt x="25366" y="14626"/>
                  </a:lnTo>
                  <a:lnTo>
                    <a:pt x="25366" y="762"/>
                  </a:lnTo>
                  <a:cubicBezTo>
                    <a:pt x="25366" y="341"/>
                    <a:pt x="25026" y="0"/>
                    <a:pt x="246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21"/>
            <p:cNvSpPr/>
            <p:nvPr/>
          </p:nvSpPr>
          <p:spPr>
            <a:xfrm>
              <a:off x="875125" y="3421750"/>
              <a:ext cx="98325" cy="68875"/>
            </a:xfrm>
            <a:custGeom>
              <a:avLst/>
              <a:gdLst/>
              <a:ahLst/>
              <a:cxnLst/>
              <a:rect l="l" t="t" r="r" b="b"/>
              <a:pathLst>
                <a:path w="3933" h="2755" extrusionOk="0">
                  <a:moveTo>
                    <a:pt x="0" y="1"/>
                  </a:moveTo>
                  <a:lnTo>
                    <a:pt x="2972" y="2754"/>
                  </a:lnTo>
                  <a:lnTo>
                    <a:pt x="3933" y="2754"/>
                  </a:lnTo>
                  <a:lnTo>
                    <a:pt x="9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21"/>
            <p:cNvSpPr/>
            <p:nvPr/>
          </p:nvSpPr>
          <p:spPr>
            <a:xfrm>
              <a:off x="339300" y="3124950"/>
              <a:ext cx="634150" cy="365675"/>
            </a:xfrm>
            <a:custGeom>
              <a:avLst/>
              <a:gdLst/>
              <a:ahLst/>
              <a:cxnLst/>
              <a:rect l="l" t="t" r="r" b="b"/>
              <a:pathLst>
                <a:path w="25366" h="14627" extrusionOk="0">
                  <a:moveTo>
                    <a:pt x="764" y="0"/>
                  </a:moveTo>
                  <a:cubicBezTo>
                    <a:pt x="343" y="0"/>
                    <a:pt x="0" y="341"/>
                    <a:pt x="0" y="762"/>
                  </a:cubicBezTo>
                  <a:lnTo>
                    <a:pt x="0" y="11111"/>
                  </a:lnTo>
                  <a:cubicBezTo>
                    <a:pt x="0" y="11532"/>
                    <a:pt x="343" y="11873"/>
                    <a:pt x="764" y="11873"/>
                  </a:cubicBezTo>
                  <a:lnTo>
                    <a:pt x="22394" y="11873"/>
                  </a:lnTo>
                  <a:lnTo>
                    <a:pt x="25366" y="14626"/>
                  </a:lnTo>
                  <a:lnTo>
                    <a:pt x="25366" y="762"/>
                  </a:lnTo>
                  <a:cubicBezTo>
                    <a:pt x="25366" y="341"/>
                    <a:pt x="25025" y="0"/>
                    <a:pt x="246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1"/>
            <p:cNvSpPr/>
            <p:nvPr/>
          </p:nvSpPr>
          <p:spPr>
            <a:xfrm>
              <a:off x="792825" y="3237950"/>
              <a:ext cx="73725" cy="73700"/>
            </a:xfrm>
            <a:custGeom>
              <a:avLst/>
              <a:gdLst/>
              <a:ahLst/>
              <a:cxnLst/>
              <a:rect l="l" t="t" r="r" b="b"/>
              <a:pathLst>
                <a:path w="2949" h="2948" extrusionOk="0">
                  <a:moveTo>
                    <a:pt x="1475" y="0"/>
                  </a:moveTo>
                  <a:cubicBezTo>
                    <a:pt x="661" y="0"/>
                    <a:pt x="1" y="661"/>
                    <a:pt x="1" y="1474"/>
                  </a:cubicBezTo>
                  <a:cubicBezTo>
                    <a:pt x="1" y="2288"/>
                    <a:pt x="661" y="2948"/>
                    <a:pt x="1475" y="2948"/>
                  </a:cubicBezTo>
                  <a:cubicBezTo>
                    <a:pt x="2288" y="2948"/>
                    <a:pt x="2949" y="2288"/>
                    <a:pt x="2949" y="1474"/>
                  </a:cubicBezTo>
                  <a:cubicBezTo>
                    <a:pt x="2949" y="661"/>
                    <a:pt x="2288" y="0"/>
                    <a:pt x="1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1"/>
            <p:cNvSpPr/>
            <p:nvPr/>
          </p:nvSpPr>
          <p:spPr>
            <a:xfrm>
              <a:off x="619550" y="3237950"/>
              <a:ext cx="73675" cy="73700"/>
            </a:xfrm>
            <a:custGeom>
              <a:avLst/>
              <a:gdLst/>
              <a:ahLst/>
              <a:cxnLst/>
              <a:rect l="l" t="t" r="r" b="b"/>
              <a:pathLst>
                <a:path w="2947" h="2948" extrusionOk="0">
                  <a:moveTo>
                    <a:pt x="1473" y="0"/>
                  </a:moveTo>
                  <a:cubicBezTo>
                    <a:pt x="660" y="0"/>
                    <a:pt x="1" y="661"/>
                    <a:pt x="1" y="1474"/>
                  </a:cubicBezTo>
                  <a:cubicBezTo>
                    <a:pt x="1" y="2288"/>
                    <a:pt x="660" y="2948"/>
                    <a:pt x="1473" y="2948"/>
                  </a:cubicBezTo>
                  <a:cubicBezTo>
                    <a:pt x="2286" y="2948"/>
                    <a:pt x="2947" y="2288"/>
                    <a:pt x="2947" y="1474"/>
                  </a:cubicBezTo>
                  <a:cubicBezTo>
                    <a:pt x="2947" y="661"/>
                    <a:pt x="2286" y="0"/>
                    <a:pt x="14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1"/>
            <p:cNvSpPr/>
            <p:nvPr/>
          </p:nvSpPr>
          <p:spPr>
            <a:xfrm>
              <a:off x="446225" y="3237950"/>
              <a:ext cx="73675" cy="73700"/>
            </a:xfrm>
            <a:custGeom>
              <a:avLst/>
              <a:gdLst/>
              <a:ahLst/>
              <a:cxnLst/>
              <a:rect l="l" t="t" r="r" b="b"/>
              <a:pathLst>
                <a:path w="2947" h="2948" extrusionOk="0">
                  <a:moveTo>
                    <a:pt x="1475" y="0"/>
                  </a:moveTo>
                  <a:cubicBezTo>
                    <a:pt x="660" y="0"/>
                    <a:pt x="1" y="661"/>
                    <a:pt x="1" y="1474"/>
                  </a:cubicBezTo>
                  <a:cubicBezTo>
                    <a:pt x="1" y="2288"/>
                    <a:pt x="660" y="2948"/>
                    <a:pt x="1475" y="2948"/>
                  </a:cubicBezTo>
                  <a:cubicBezTo>
                    <a:pt x="2288" y="2948"/>
                    <a:pt x="2947" y="2288"/>
                    <a:pt x="2947" y="1474"/>
                  </a:cubicBezTo>
                  <a:cubicBezTo>
                    <a:pt x="2947" y="661"/>
                    <a:pt x="2288" y="0"/>
                    <a:pt x="1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image26.png" descr="A blue and white sign with white text&#10;&#10;Description automatically generated with low confidence">
            <a:extLst>
              <a:ext uri="{FF2B5EF4-FFF2-40B4-BE49-F238E27FC236}">
                <a16:creationId xmlns:a16="http://schemas.microsoft.com/office/drawing/2014/main" id="{BF18EB6A-D2A8-B731-BF25-02E34A67F6AA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841594" y="12016"/>
            <a:ext cx="3060441" cy="67524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3" name="Google Shape;82;p21">
            <a:extLst>
              <a:ext uri="{FF2B5EF4-FFF2-40B4-BE49-F238E27FC236}">
                <a16:creationId xmlns:a16="http://schemas.microsoft.com/office/drawing/2014/main" id="{EFFAB02F-E1EC-DE42-D8E2-5A2A3EE5FF67}"/>
              </a:ext>
            </a:extLst>
          </p:cNvPr>
          <p:cNvSpPr txBox="1">
            <a:spLocks/>
          </p:cNvSpPr>
          <p:nvPr/>
        </p:nvSpPr>
        <p:spPr>
          <a:xfrm>
            <a:off x="2367547" y="3095015"/>
            <a:ext cx="1828289" cy="3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Golos Text Medium"/>
              <a:buNone/>
              <a:defRPr sz="48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marR="0"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Golos Text Medium"/>
              <a:buNone/>
              <a:defRPr sz="5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marR="0"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Golos Text Medium"/>
              <a:buNone/>
              <a:defRPr sz="5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marR="0"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Golos Text Medium"/>
              <a:buNone/>
              <a:defRPr sz="5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marR="0"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Golos Text Medium"/>
              <a:buNone/>
              <a:defRPr sz="5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marR="0"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Golos Text Medium"/>
              <a:buNone/>
              <a:defRPr sz="5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marR="0"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Golos Text Medium"/>
              <a:buNone/>
              <a:defRPr sz="5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marR="0"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Golos Text Medium"/>
              <a:buNone/>
              <a:defRPr sz="5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marR="0"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Golos Text Medium"/>
              <a:buNone/>
              <a:defRPr sz="5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pPr algn="ctr"/>
            <a:r>
              <a:rPr lang="en-US" sz="2000" b="1" dirty="0"/>
              <a:t>Biran Fridman</a:t>
            </a:r>
            <a:endParaRPr lang="en-US" sz="2000" b="1" dirty="0">
              <a:solidFill>
                <a:schemeClr val="accent3"/>
              </a:solidFill>
            </a:endParaRPr>
          </a:p>
        </p:txBody>
      </p:sp>
      <p:pic>
        <p:nvPicPr>
          <p:cNvPr id="4" name="Picture 2" descr="profile image">
            <a:extLst>
              <a:ext uri="{FF2B5EF4-FFF2-40B4-BE49-F238E27FC236}">
                <a16:creationId xmlns:a16="http://schemas.microsoft.com/office/drawing/2014/main" id="{72B10F4C-CD6A-8672-FB14-1E53E5FF5E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2432" y="1731038"/>
            <a:ext cx="1263600" cy="1263600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4DE5CA7-E24C-21CD-5CF0-52BF5FA05E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6430" y="1781632"/>
            <a:ext cx="1263520" cy="1263520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82;p21">
            <a:extLst>
              <a:ext uri="{FF2B5EF4-FFF2-40B4-BE49-F238E27FC236}">
                <a16:creationId xmlns:a16="http://schemas.microsoft.com/office/drawing/2014/main" id="{FF4F6053-A1A1-B49C-D093-4761EDC92156}"/>
              </a:ext>
            </a:extLst>
          </p:cNvPr>
          <p:cNvSpPr txBox="1">
            <a:spLocks/>
          </p:cNvSpPr>
          <p:nvPr/>
        </p:nvSpPr>
        <p:spPr>
          <a:xfrm>
            <a:off x="4951452" y="3049171"/>
            <a:ext cx="1025560" cy="3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Golos Text Medium"/>
              <a:buNone/>
              <a:defRPr sz="48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marR="0"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Golos Text Medium"/>
              <a:buNone/>
              <a:defRPr sz="5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marR="0"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Golos Text Medium"/>
              <a:buNone/>
              <a:defRPr sz="5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marR="0"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Golos Text Medium"/>
              <a:buNone/>
              <a:defRPr sz="5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marR="0"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Golos Text Medium"/>
              <a:buNone/>
              <a:defRPr sz="5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marR="0"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Golos Text Medium"/>
              <a:buNone/>
              <a:defRPr sz="5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marR="0"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Golos Text Medium"/>
              <a:buNone/>
              <a:defRPr sz="5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marR="0"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Golos Text Medium"/>
              <a:buNone/>
              <a:defRPr sz="5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marR="0"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Golos Text Medium"/>
              <a:buNone/>
              <a:defRPr sz="5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pPr algn="ctr"/>
            <a:r>
              <a:rPr lang="en-US" sz="2000" b="1" dirty="0"/>
              <a:t>Ilya Lev</a:t>
            </a:r>
          </a:p>
        </p:txBody>
      </p:sp>
      <p:sp>
        <p:nvSpPr>
          <p:cNvPr id="7" name="Google Shape;82;p21">
            <a:extLst>
              <a:ext uri="{FF2B5EF4-FFF2-40B4-BE49-F238E27FC236}">
                <a16:creationId xmlns:a16="http://schemas.microsoft.com/office/drawing/2014/main" id="{452600BB-8556-3C9E-002C-EA6CA4A7A8B5}"/>
              </a:ext>
            </a:extLst>
          </p:cNvPr>
          <p:cNvSpPr txBox="1">
            <a:spLocks/>
          </p:cNvSpPr>
          <p:nvPr/>
        </p:nvSpPr>
        <p:spPr>
          <a:xfrm>
            <a:off x="1493384" y="1207901"/>
            <a:ext cx="5929607" cy="615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Golos Text Medium"/>
              <a:buNone/>
              <a:defRPr sz="48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marR="0"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Golos Text Medium"/>
              <a:buNone/>
              <a:defRPr sz="5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marR="0"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Golos Text Medium"/>
              <a:buNone/>
              <a:defRPr sz="5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marR="0"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Golos Text Medium"/>
              <a:buNone/>
              <a:defRPr sz="5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marR="0"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Golos Text Medium"/>
              <a:buNone/>
              <a:defRPr sz="5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marR="0"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Golos Text Medium"/>
              <a:buNone/>
              <a:defRPr sz="5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marR="0"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Golos Text Medium"/>
              <a:buNone/>
              <a:defRPr sz="5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marR="0"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Golos Text Medium"/>
              <a:buNone/>
              <a:defRPr sz="5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marR="0"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Golos Text Medium"/>
              <a:buNone/>
              <a:defRPr sz="5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pPr algn="ctr"/>
            <a:r>
              <a:rPr lang="en-US" sz="2800" b="1" dirty="0"/>
              <a:t>Citation Prediction using GAN</a:t>
            </a:r>
            <a:endParaRPr lang="en-US" sz="2800" b="1" dirty="0">
              <a:solidFill>
                <a:schemeClr val="accent3"/>
              </a:solidFill>
            </a:endParaRPr>
          </a:p>
        </p:txBody>
      </p:sp>
      <p:sp>
        <p:nvSpPr>
          <p:cNvPr id="8" name="Google Shape;82;p21">
            <a:extLst>
              <a:ext uri="{FF2B5EF4-FFF2-40B4-BE49-F238E27FC236}">
                <a16:creationId xmlns:a16="http://schemas.microsoft.com/office/drawing/2014/main" id="{6FCAF34C-9F65-209C-E381-7E4ED9A0B373}"/>
              </a:ext>
            </a:extLst>
          </p:cNvPr>
          <p:cNvSpPr txBox="1">
            <a:spLocks/>
          </p:cNvSpPr>
          <p:nvPr/>
        </p:nvSpPr>
        <p:spPr>
          <a:xfrm>
            <a:off x="2808343" y="3805568"/>
            <a:ext cx="3283374" cy="10979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Golos Text Medium"/>
              <a:buNone/>
              <a:defRPr sz="48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marR="0"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Golos Text Medium"/>
              <a:buNone/>
              <a:defRPr sz="5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marR="0"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Golos Text Medium"/>
              <a:buNone/>
              <a:defRPr sz="5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marR="0"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Golos Text Medium"/>
              <a:buNone/>
              <a:defRPr sz="5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marR="0"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Golos Text Medium"/>
              <a:buNone/>
              <a:defRPr sz="5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marR="0"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Golos Text Medium"/>
              <a:buNone/>
              <a:defRPr sz="5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marR="0"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Golos Text Medium"/>
              <a:buNone/>
              <a:defRPr sz="5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marR="0"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Golos Text Medium"/>
              <a:buNone/>
              <a:defRPr sz="5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marR="0"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Golos Text Medium"/>
              <a:buNone/>
              <a:defRPr sz="5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pPr algn="ctr"/>
            <a:r>
              <a:rPr lang="en-US" sz="1800" dirty="0"/>
              <a:t>Supervisors</a:t>
            </a:r>
            <a:r>
              <a:rPr lang="he-IL" sz="1800" dirty="0"/>
              <a:t>:</a:t>
            </a:r>
            <a:endParaRPr lang="en-US" sz="1800" dirty="0"/>
          </a:p>
          <a:p>
            <a:pPr algn="ctr"/>
            <a:r>
              <a:rPr lang="en-US" sz="1800" dirty="0">
                <a:solidFill>
                  <a:schemeClr val="accent3"/>
                </a:solidFill>
              </a:rPr>
              <a:t>Dr. Renata Avros</a:t>
            </a:r>
          </a:p>
          <a:p>
            <a:pPr algn="ctr"/>
            <a:r>
              <a:rPr lang="en-US" sz="1800" dirty="0">
                <a:solidFill>
                  <a:schemeClr val="accent3"/>
                </a:solidFill>
              </a:rPr>
              <a:t>Prof. Zeev Volkovich</a:t>
            </a:r>
          </a:p>
        </p:txBody>
      </p:sp>
      <p:grpSp>
        <p:nvGrpSpPr>
          <p:cNvPr id="231" name="Google Shape;775;p38">
            <a:extLst>
              <a:ext uri="{FF2B5EF4-FFF2-40B4-BE49-F238E27FC236}">
                <a16:creationId xmlns:a16="http://schemas.microsoft.com/office/drawing/2014/main" id="{6BECC26E-AD7A-6528-7E02-445A0306DDF4}"/>
              </a:ext>
            </a:extLst>
          </p:cNvPr>
          <p:cNvGrpSpPr/>
          <p:nvPr/>
        </p:nvGrpSpPr>
        <p:grpSpPr>
          <a:xfrm>
            <a:off x="534281" y="3414279"/>
            <a:ext cx="1804108" cy="1419060"/>
            <a:chOff x="2735825" y="2251925"/>
            <a:chExt cx="1386775" cy="1101400"/>
          </a:xfrm>
        </p:grpSpPr>
        <p:sp>
          <p:nvSpPr>
            <p:cNvPr id="232" name="Google Shape;776;p38">
              <a:extLst>
                <a:ext uri="{FF2B5EF4-FFF2-40B4-BE49-F238E27FC236}">
                  <a16:creationId xmlns:a16="http://schemas.microsoft.com/office/drawing/2014/main" id="{0286B5CE-EE75-3F6B-4459-B8357CEF44FA}"/>
                </a:ext>
              </a:extLst>
            </p:cNvPr>
            <p:cNvSpPr/>
            <p:nvPr/>
          </p:nvSpPr>
          <p:spPr>
            <a:xfrm>
              <a:off x="3436875" y="2721175"/>
              <a:ext cx="551875" cy="126275"/>
            </a:xfrm>
            <a:custGeom>
              <a:avLst/>
              <a:gdLst/>
              <a:ahLst/>
              <a:cxnLst/>
              <a:rect l="l" t="t" r="r" b="b"/>
              <a:pathLst>
                <a:path w="22075" h="5051" extrusionOk="0">
                  <a:moveTo>
                    <a:pt x="1253" y="0"/>
                  </a:moveTo>
                  <a:lnTo>
                    <a:pt x="1" y="1689"/>
                  </a:lnTo>
                  <a:lnTo>
                    <a:pt x="2" y="1689"/>
                  </a:lnTo>
                  <a:cubicBezTo>
                    <a:pt x="587" y="2124"/>
                    <a:pt x="1206" y="2517"/>
                    <a:pt x="1858" y="2869"/>
                  </a:cubicBezTo>
                  <a:cubicBezTo>
                    <a:pt x="2736" y="3343"/>
                    <a:pt x="3674" y="3741"/>
                    <a:pt x="4666" y="4063"/>
                  </a:cubicBezTo>
                  <a:cubicBezTo>
                    <a:pt x="4796" y="4105"/>
                    <a:pt x="4928" y="4146"/>
                    <a:pt x="5060" y="4185"/>
                  </a:cubicBezTo>
                  <a:cubicBezTo>
                    <a:pt x="5687" y="4373"/>
                    <a:pt x="6334" y="4529"/>
                    <a:pt x="7002" y="4656"/>
                  </a:cubicBezTo>
                  <a:cubicBezTo>
                    <a:pt x="7086" y="4671"/>
                    <a:pt x="7170" y="4687"/>
                    <a:pt x="7255" y="4702"/>
                  </a:cubicBezTo>
                  <a:cubicBezTo>
                    <a:pt x="7306" y="4711"/>
                    <a:pt x="7358" y="4720"/>
                    <a:pt x="7409" y="4729"/>
                  </a:cubicBezTo>
                  <a:cubicBezTo>
                    <a:pt x="8151" y="4855"/>
                    <a:pt x="8919" y="4943"/>
                    <a:pt x="9708" y="4994"/>
                  </a:cubicBezTo>
                  <a:cubicBezTo>
                    <a:pt x="9854" y="5005"/>
                    <a:pt x="9999" y="5012"/>
                    <a:pt x="10146" y="5018"/>
                  </a:cubicBezTo>
                  <a:cubicBezTo>
                    <a:pt x="10558" y="5039"/>
                    <a:pt x="10976" y="5050"/>
                    <a:pt x="11400" y="5050"/>
                  </a:cubicBezTo>
                  <a:cubicBezTo>
                    <a:pt x="11886" y="5050"/>
                    <a:pt x="12379" y="5036"/>
                    <a:pt x="12877" y="5011"/>
                  </a:cubicBezTo>
                  <a:cubicBezTo>
                    <a:pt x="13009" y="5003"/>
                    <a:pt x="13141" y="4996"/>
                    <a:pt x="13274" y="4986"/>
                  </a:cubicBezTo>
                  <a:cubicBezTo>
                    <a:pt x="13645" y="4962"/>
                    <a:pt x="14019" y="4930"/>
                    <a:pt x="14396" y="4893"/>
                  </a:cubicBezTo>
                  <a:cubicBezTo>
                    <a:pt x="14939" y="4838"/>
                    <a:pt x="15463" y="4770"/>
                    <a:pt x="15966" y="4694"/>
                  </a:cubicBezTo>
                  <a:cubicBezTo>
                    <a:pt x="16108" y="4673"/>
                    <a:pt x="16250" y="4652"/>
                    <a:pt x="16391" y="4629"/>
                  </a:cubicBezTo>
                  <a:cubicBezTo>
                    <a:pt x="17350" y="4471"/>
                    <a:pt x="18226" y="4288"/>
                    <a:pt x="18986" y="4105"/>
                  </a:cubicBezTo>
                  <a:cubicBezTo>
                    <a:pt x="19139" y="4069"/>
                    <a:pt x="19289" y="4031"/>
                    <a:pt x="19431" y="3994"/>
                  </a:cubicBezTo>
                  <a:cubicBezTo>
                    <a:pt x="21011" y="3593"/>
                    <a:pt x="22000" y="3223"/>
                    <a:pt x="22074" y="3196"/>
                  </a:cubicBezTo>
                  <a:lnTo>
                    <a:pt x="21746" y="2328"/>
                  </a:lnTo>
                  <a:lnTo>
                    <a:pt x="21702" y="2212"/>
                  </a:lnTo>
                  <a:lnTo>
                    <a:pt x="21331" y="1228"/>
                  </a:lnTo>
                  <a:cubicBezTo>
                    <a:pt x="21297" y="1241"/>
                    <a:pt x="20364" y="1586"/>
                    <a:pt x="18872" y="1965"/>
                  </a:cubicBezTo>
                  <a:cubicBezTo>
                    <a:pt x="18739" y="1998"/>
                    <a:pt x="18601" y="2033"/>
                    <a:pt x="18459" y="2066"/>
                  </a:cubicBezTo>
                  <a:cubicBezTo>
                    <a:pt x="17804" y="2224"/>
                    <a:pt x="17062" y="2381"/>
                    <a:pt x="16252" y="2519"/>
                  </a:cubicBezTo>
                  <a:cubicBezTo>
                    <a:pt x="16108" y="2543"/>
                    <a:pt x="15960" y="2567"/>
                    <a:pt x="15811" y="2590"/>
                  </a:cubicBezTo>
                  <a:cubicBezTo>
                    <a:pt x="15275" y="2674"/>
                    <a:pt x="14714" y="2748"/>
                    <a:pt x="14133" y="2805"/>
                  </a:cubicBezTo>
                  <a:cubicBezTo>
                    <a:pt x="13968" y="2822"/>
                    <a:pt x="13798" y="2839"/>
                    <a:pt x="13627" y="2852"/>
                  </a:cubicBezTo>
                  <a:cubicBezTo>
                    <a:pt x="13478" y="2864"/>
                    <a:pt x="13329" y="2876"/>
                    <a:pt x="13176" y="2886"/>
                  </a:cubicBezTo>
                  <a:cubicBezTo>
                    <a:pt x="12623" y="2922"/>
                    <a:pt x="12045" y="2944"/>
                    <a:pt x="11448" y="2944"/>
                  </a:cubicBezTo>
                  <a:cubicBezTo>
                    <a:pt x="11051" y="2944"/>
                    <a:pt x="10646" y="2934"/>
                    <a:pt x="10235" y="2913"/>
                  </a:cubicBezTo>
                  <a:cubicBezTo>
                    <a:pt x="10101" y="2907"/>
                    <a:pt x="9964" y="2898"/>
                    <a:pt x="9828" y="2890"/>
                  </a:cubicBezTo>
                  <a:cubicBezTo>
                    <a:pt x="9154" y="2843"/>
                    <a:pt x="8466" y="2766"/>
                    <a:pt x="7776" y="2649"/>
                  </a:cubicBezTo>
                  <a:cubicBezTo>
                    <a:pt x="7644" y="2628"/>
                    <a:pt x="7512" y="2604"/>
                    <a:pt x="7382" y="2580"/>
                  </a:cubicBezTo>
                  <a:cubicBezTo>
                    <a:pt x="6832" y="2475"/>
                    <a:pt x="6281" y="2345"/>
                    <a:pt x="5732" y="2184"/>
                  </a:cubicBezTo>
                  <a:cubicBezTo>
                    <a:pt x="5600" y="2146"/>
                    <a:pt x="5469" y="2105"/>
                    <a:pt x="5338" y="2063"/>
                  </a:cubicBezTo>
                  <a:cubicBezTo>
                    <a:pt x="3916" y="1609"/>
                    <a:pt x="2526" y="944"/>
                    <a:pt x="1253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777;p38">
              <a:extLst>
                <a:ext uri="{FF2B5EF4-FFF2-40B4-BE49-F238E27FC236}">
                  <a16:creationId xmlns:a16="http://schemas.microsoft.com/office/drawing/2014/main" id="{CFF0658F-21A5-469A-4851-F6E17606C2D6}"/>
                </a:ext>
              </a:extLst>
            </p:cNvPr>
            <p:cNvSpPr/>
            <p:nvPr/>
          </p:nvSpPr>
          <p:spPr>
            <a:xfrm>
              <a:off x="3947100" y="2742375"/>
              <a:ext cx="52375" cy="73975"/>
            </a:xfrm>
            <a:custGeom>
              <a:avLst/>
              <a:gdLst/>
              <a:ahLst/>
              <a:cxnLst/>
              <a:rect l="l" t="t" r="r" b="b"/>
              <a:pathLst>
                <a:path w="2095" h="2959" extrusionOk="0">
                  <a:moveTo>
                    <a:pt x="1397" y="0"/>
                  </a:moveTo>
                  <a:lnTo>
                    <a:pt x="355" y="271"/>
                  </a:lnTo>
                  <a:cubicBezTo>
                    <a:pt x="189" y="315"/>
                    <a:pt x="78" y="506"/>
                    <a:pt x="34" y="780"/>
                  </a:cubicBezTo>
                  <a:cubicBezTo>
                    <a:pt x="25" y="833"/>
                    <a:pt x="17" y="891"/>
                    <a:pt x="14" y="950"/>
                  </a:cubicBezTo>
                  <a:lnTo>
                    <a:pt x="14" y="952"/>
                  </a:lnTo>
                  <a:cubicBezTo>
                    <a:pt x="1" y="1164"/>
                    <a:pt x="22" y="1409"/>
                    <a:pt x="81" y="1668"/>
                  </a:cubicBezTo>
                  <a:cubicBezTo>
                    <a:pt x="89" y="1700"/>
                    <a:pt x="96" y="1733"/>
                    <a:pt x="105" y="1766"/>
                  </a:cubicBezTo>
                  <a:cubicBezTo>
                    <a:pt x="119" y="1816"/>
                    <a:pt x="133" y="1866"/>
                    <a:pt x="148" y="1915"/>
                  </a:cubicBezTo>
                  <a:cubicBezTo>
                    <a:pt x="234" y="2189"/>
                    <a:pt x="351" y="2428"/>
                    <a:pt x="482" y="2609"/>
                  </a:cubicBezTo>
                  <a:cubicBezTo>
                    <a:pt x="508" y="2645"/>
                    <a:pt x="535" y="2680"/>
                    <a:pt x="563" y="2710"/>
                  </a:cubicBezTo>
                  <a:cubicBezTo>
                    <a:pt x="564" y="2713"/>
                    <a:pt x="566" y="2713"/>
                    <a:pt x="566" y="2715"/>
                  </a:cubicBezTo>
                  <a:cubicBezTo>
                    <a:pt x="701" y="2870"/>
                    <a:pt x="846" y="2958"/>
                    <a:pt x="980" y="2958"/>
                  </a:cubicBezTo>
                  <a:cubicBezTo>
                    <a:pt x="1004" y="2958"/>
                    <a:pt x="1028" y="2956"/>
                    <a:pt x="1052" y="2949"/>
                  </a:cubicBezTo>
                  <a:lnTo>
                    <a:pt x="2094" y="2678"/>
                  </a:lnTo>
                  <a:lnTo>
                    <a:pt x="1397" y="0"/>
                  </a:ln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778;p38">
              <a:extLst>
                <a:ext uri="{FF2B5EF4-FFF2-40B4-BE49-F238E27FC236}">
                  <a16:creationId xmlns:a16="http://schemas.microsoft.com/office/drawing/2014/main" id="{8B709F84-62AC-48D6-668E-377C172AD5F8}"/>
                </a:ext>
              </a:extLst>
            </p:cNvPr>
            <p:cNvSpPr/>
            <p:nvPr/>
          </p:nvSpPr>
          <p:spPr>
            <a:xfrm>
              <a:off x="3970975" y="2715625"/>
              <a:ext cx="74850" cy="101600"/>
            </a:xfrm>
            <a:custGeom>
              <a:avLst/>
              <a:gdLst/>
              <a:ahLst/>
              <a:cxnLst/>
              <a:rect l="l" t="t" r="r" b="b"/>
              <a:pathLst>
                <a:path w="2994" h="4064" extrusionOk="0">
                  <a:moveTo>
                    <a:pt x="1998" y="1"/>
                  </a:moveTo>
                  <a:cubicBezTo>
                    <a:pt x="1998" y="1"/>
                    <a:pt x="1103" y="136"/>
                    <a:pt x="442" y="1070"/>
                  </a:cubicBezTo>
                  <a:cubicBezTo>
                    <a:pt x="112" y="1157"/>
                    <a:pt x="0" y="1826"/>
                    <a:pt x="192" y="2565"/>
                  </a:cubicBezTo>
                  <a:lnTo>
                    <a:pt x="191" y="2565"/>
                  </a:lnTo>
                  <a:cubicBezTo>
                    <a:pt x="370" y="3252"/>
                    <a:pt x="749" y="3758"/>
                    <a:pt x="1067" y="3758"/>
                  </a:cubicBezTo>
                  <a:cubicBezTo>
                    <a:pt x="1083" y="3758"/>
                    <a:pt x="1099" y="3757"/>
                    <a:pt x="1115" y="3754"/>
                  </a:cubicBezTo>
                  <a:lnTo>
                    <a:pt x="1116" y="3765"/>
                  </a:lnTo>
                  <a:cubicBezTo>
                    <a:pt x="1585" y="4000"/>
                    <a:pt x="2017" y="4064"/>
                    <a:pt x="2349" y="4064"/>
                  </a:cubicBezTo>
                  <a:cubicBezTo>
                    <a:pt x="2742" y="4064"/>
                    <a:pt x="2993" y="3974"/>
                    <a:pt x="2993" y="3974"/>
                  </a:cubicBezTo>
                  <a:lnTo>
                    <a:pt x="1998" y="1"/>
                  </a:ln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779;p38">
              <a:extLst>
                <a:ext uri="{FF2B5EF4-FFF2-40B4-BE49-F238E27FC236}">
                  <a16:creationId xmlns:a16="http://schemas.microsoft.com/office/drawing/2014/main" id="{49E28E58-A75B-9457-B320-886FC3543B22}"/>
                </a:ext>
              </a:extLst>
            </p:cNvPr>
            <p:cNvSpPr/>
            <p:nvPr/>
          </p:nvSpPr>
          <p:spPr>
            <a:xfrm>
              <a:off x="4005200" y="2715300"/>
              <a:ext cx="56175" cy="99575"/>
            </a:xfrm>
            <a:custGeom>
              <a:avLst/>
              <a:gdLst/>
              <a:ahLst/>
              <a:cxnLst/>
              <a:rect l="l" t="t" r="r" b="b"/>
              <a:pathLst>
                <a:path w="2247" h="3983" extrusionOk="0">
                  <a:moveTo>
                    <a:pt x="736" y="0"/>
                  </a:moveTo>
                  <a:cubicBezTo>
                    <a:pt x="700" y="0"/>
                    <a:pt x="664" y="5"/>
                    <a:pt x="629" y="14"/>
                  </a:cubicBezTo>
                  <a:cubicBezTo>
                    <a:pt x="176" y="132"/>
                    <a:pt x="0" y="991"/>
                    <a:pt x="205" y="1986"/>
                  </a:cubicBezTo>
                  <a:cubicBezTo>
                    <a:pt x="220" y="2063"/>
                    <a:pt x="238" y="2142"/>
                    <a:pt x="259" y="2221"/>
                  </a:cubicBezTo>
                  <a:cubicBezTo>
                    <a:pt x="303" y="2394"/>
                    <a:pt x="356" y="2556"/>
                    <a:pt x="417" y="2710"/>
                  </a:cubicBezTo>
                  <a:cubicBezTo>
                    <a:pt x="709" y="3467"/>
                    <a:pt x="1161" y="3982"/>
                    <a:pt x="1551" y="3982"/>
                  </a:cubicBezTo>
                  <a:cubicBezTo>
                    <a:pt x="1587" y="3982"/>
                    <a:pt x="1622" y="3978"/>
                    <a:pt x="1657" y="3969"/>
                  </a:cubicBezTo>
                  <a:cubicBezTo>
                    <a:pt x="2063" y="3863"/>
                    <a:pt x="2247" y="3164"/>
                    <a:pt x="2135" y="2304"/>
                  </a:cubicBezTo>
                  <a:cubicBezTo>
                    <a:pt x="2112" y="2128"/>
                    <a:pt x="2075" y="1947"/>
                    <a:pt x="2027" y="1760"/>
                  </a:cubicBezTo>
                  <a:cubicBezTo>
                    <a:pt x="2000" y="1651"/>
                    <a:pt x="1966" y="1545"/>
                    <a:pt x="1933" y="1444"/>
                  </a:cubicBezTo>
                  <a:cubicBezTo>
                    <a:pt x="1645" y="595"/>
                    <a:pt x="1155" y="0"/>
                    <a:pt x="736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780;p38">
              <a:extLst>
                <a:ext uri="{FF2B5EF4-FFF2-40B4-BE49-F238E27FC236}">
                  <a16:creationId xmlns:a16="http://schemas.microsoft.com/office/drawing/2014/main" id="{E34530F5-531A-8EE7-662D-A2F691FD7AD8}"/>
                </a:ext>
              </a:extLst>
            </p:cNvPr>
            <p:cNvSpPr/>
            <p:nvPr/>
          </p:nvSpPr>
          <p:spPr>
            <a:xfrm>
              <a:off x="4023650" y="2726700"/>
              <a:ext cx="35825" cy="74900"/>
            </a:xfrm>
            <a:custGeom>
              <a:avLst/>
              <a:gdLst/>
              <a:ahLst/>
              <a:cxnLst/>
              <a:rect l="l" t="t" r="r" b="b"/>
              <a:pathLst>
                <a:path w="1433" h="2996" extrusionOk="0">
                  <a:moveTo>
                    <a:pt x="248" y="0"/>
                  </a:moveTo>
                  <a:cubicBezTo>
                    <a:pt x="220" y="0"/>
                    <a:pt x="193" y="4"/>
                    <a:pt x="167" y="11"/>
                  </a:cubicBezTo>
                  <a:cubicBezTo>
                    <a:pt x="103" y="26"/>
                    <a:pt x="48" y="62"/>
                    <a:pt x="0" y="114"/>
                  </a:cubicBezTo>
                  <a:cubicBezTo>
                    <a:pt x="323" y="223"/>
                    <a:pt x="673" y="741"/>
                    <a:pt x="848" y="1416"/>
                  </a:cubicBezTo>
                  <a:cubicBezTo>
                    <a:pt x="1025" y="2098"/>
                    <a:pt x="971" y="2725"/>
                    <a:pt x="738" y="2975"/>
                  </a:cubicBezTo>
                  <a:cubicBezTo>
                    <a:pt x="779" y="2989"/>
                    <a:pt x="820" y="2996"/>
                    <a:pt x="860" y="2996"/>
                  </a:cubicBezTo>
                  <a:cubicBezTo>
                    <a:pt x="887" y="2996"/>
                    <a:pt x="914" y="2992"/>
                    <a:pt x="941" y="2986"/>
                  </a:cubicBezTo>
                  <a:cubicBezTo>
                    <a:pt x="1309" y="2890"/>
                    <a:pt x="1433" y="2147"/>
                    <a:pt x="1219" y="1324"/>
                  </a:cubicBezTo>
                  <a:cubicBezTo>
                    <a:pt x="1021" y="562"/>
                    <a:pt x="602" y="0"/>
                    <a:pt x="248" y="0"/>
                  </a:cubicBezTo>
                  <a:close/>
                </a:path>
              </a:pathLst>
            </a:custGeom>
            <a:solidFill>
              <a:srgbClr val="F4A6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781;p38">
              <a:extLst>
                <a:ext uri="{FF2B5EF4-FFF2-40B4-BE49-F238E27FC236}">
                  <a16:creationId xmlns:a16="http://schemas.microsoft.com/office/drawing/2014/main" id="{0C5D5B2F-F8B7-591A-F6AB-9DFA7C218835}"/>
                </a:ext>
              </a:extLst>
            </p:cNvPr>
            <p:cNvSpPr/>
            <p:nvPr/>
          </p:nvSpPr>
          <p:spPr>
            <a:xfrm>
              <a:off x="4016475" y="2729575"/>
              <a:ext cx="31300" cy="71525"/>
            </a:xfrm>
            <a:custGeom>
              <a:avLst/>
              <a:gdLst/>
              <a:ahLst/>
              <a:cxnLst/>
              <a:rect l="l" t="t" r="r" b="b"/>
              <a:pathLst>
                <a:path w="1252" h="2861" extrusionOk="0">
                  <a:moveTo>
                    <a:pt x="287" y="0"/>
                  </a:moveTo>
                  <a:cubicBezTo>
                    <a:pt x="57" y="246"/>
                    <a:pt x="1" y="858"/>
                    <a:pt x="169" y="1527"/>
                  </a:cubicBezTo>
                  <a:cubicBezTo>
                    <a:pt x="170" y="1536"/>
                    <a:pt x="173" y="1547"/>
                    <a:pt x="175" y="1556"/>
                  </a:cubicBezTo>
                  <a:cubicBezTo>
                    <a:pt x="249" y="1838"/>
                    <a:pt x="352" y="2091"/>
                    <a:pt x="470" y="2300"/>
                  </a:cubicBezTo>
                  <a:cubicBezTo>
                    <a:pt x="637" y="2592"/>
                    <a:pt x="835" y="2796"/>
                    <a:pt x="1025" y="2860"/>
                  </a:cubicBezTo>
                  <a:cubicBezTo>
                    <a:pt x="1143" y="2733"/>
                    <a:pt x="1216" y="2507"/>
                    <a:pt x="1234" y="2227"/>
                  </a:cubicBezTo>
                  <a:cubicBezTo>
                    <a:pt x="1252" y="1983"/>
                    <a:pt x="1228" y="1698"/>
                    <a:pt x="1158" y="1400"/>
                  </a:cubicBezTo>
                  <a:cubicBezTo>
                    <a:pt x="1152" y="1367"/>
                    <a:pt x="1143" y="1335"/>
                    <a:pt x="1135" y="1303"/>
                  </a:cubicBezTo>
                  <a:cubicBezTo>
                    <a:pt x="960" y="626"/>
                    <a:pt x="610" y="108"/>
                    <a:pt x="287" y="0"/>
                  </a:cubicBezTo>
                  <a:close/>
                </a:path>
              </a:pathLst>
            </a:custGeom>
            <a:solidFill>
              <a:srgbClr val="F6CF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782;p38">
              <a:extLst>
                <a:ext uri="{FF2B5EF4-FFF2-40B4-BE49-F238E27FC236}">
                  <a16:creationId xmlns:a16="http://schemas.microsoft.com/office/drawing/2014/main" id="{FA06B96D-1760-08D6-575E-018094CCB6D7}"/>
                </a:ext>
              </a:extLst>
            </p:cNvPr>
            <p:cNvSpPr/>
            <p:nvPr/>
          </p:nvSpPr>
          <p:spPr>
            <a:xfrm>
              <a:off x="4013800" y="2729575"/>
              <a:ext cx="79075" cy="45050"/>
            </a:xfrm>
            <a:custGeom>
              <a:avLst/>
              <a:gdLst/>
              <a:ahLst/>
              <a:cxnLst/>
              <a:rect l="l" t="t" r="r" b="b"/>
              <a:pathLst>
                <a:path w="3163" h="1802" extrusionOk="0">
                  <a:moveTo>
                    <a:pt x="1900" y="1"/>
                  </a:moveTo>
                  <a:cubicBezTo>
                    <a:pt x="1197" y="1"/>
                    <a:pt x="449" y="398"/>
                    <a:pt x="267" y="500"/>
                  </a:cubicBezTo>
                  <a:cubicBezTo>
                    <a:pt x="70" y="612"/>
                    <a:pt x="0" y="864"/>
                    <a:pt x="111" y="1062"/>
                  </a:cubicBezTo>
                  <a:cubicBezTo>
                    <a:pt x="187" y="1195"/>
                    <a:pt x="326" y="1270"/>
                    <a:pt x="470" y="1270"/>
                  </a:cubicBezTo>
                  <a:cubicBezTo>
                    <a:pt x="539" y="1270"/>
                    <a:pt x="608" y="1253"/>
                    <a:pt x="673" y="1217"/>
                  </a:cubicBezTo>
                  <a:cubicBezTo>
                    <a:pt x="1016" y="1023"/>
                    <a:pt x="1554" y="824"/>
                    <a:pt x="1912" y="824"/>
                  </a:cubicBezTo>
                  <a:cubicBezTo>
                    <a:pt x="2015" y="824"/>
                    <a:pt x="2104" y="841"/>
                    <a:pt x="2168" y="879"/>
                  </a:cubicBezTo>
                  <a:cubicBezTo>
                    <a:pt x="2307" y="961"/>
                    <a:pt x="2333" y="1200"/>
                    <a:pt x="2331" y="1386"/>
                  </a:cubicBezTo>
                  <a:cubicBezTo>
                    <a:pt x="2328" y="1613"/>
                    <a:pt x="2510" y="1800"/>
                    <a:pt x="2737" y="1801"/>
                  </a:cubicBezTo>
                  <a:cubicBezTo>
                    <a:pt x="2742" y="1801"/>
                    <a:pt x="2746" y="1802"/>
                    <a:pt x="2750" y="1802"/>
                  </a:cubicBezTo>
                  <a:cubicBezTo>
                    <a:pt x="2788" y="1802"/>
                    <a:pt x="2824" y="1796"/>
                    <a:pt x="2858" y="1786"/>
                  </a:cubicBezTo>
                  <a:lnTo>
                    <a:pt x="2858" y="1785"/>
                  </a:lnTo>
                  <a:cubicBezTo>
                    <a:pt x="3028" y="1736"/>
                    <a:pt x="3152" y="1580"/>
                    <a:pt x="3154" y="1395"/>
                  </a:cubicBezTo>
                  <a:cubicBezTo>
                    <a:pt x="3163" y="665"/>
                    <a:pt x="2849" y="326"/>
                    <a:pt x="2586" y="170"/>
                  </a:cubicBezTo>
                  <a:cubicBezTo>
                    <a:pt x="2379" y="48"/>
                    <a:pt x="2142" y="1"/>
                    <a:pt x="1900" y="1"/>
                  </a:cubicBezTo>
                  <a:close/>
                </a:path>
              </a:pathLst>
            </a:custGeom>
            <a:solidFill>
              <a:srgbClr val="444A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783;p38">
              <a:extLst>
                <a:ext uri="{FF2B5EF4-FFF2-40B4-BE49-F238E27FC236}">
                  <a16:creationId xmlns:a16="http://schemas.microsoft.com/office/drawing/2014/main" id="{9E92D61C-A787-BEAF-9223-99C797D7BB6B}"/>
                </a:ext>
              </a:extLst>
            </p:cNvPr>
            <p:cNvSpPr/>
            <p:nvPr/>
          </p:nvSpPr>
          <p:spPr>
            <a:xfrm>
              <a:off x="4020675" y="2764550"/>
              <a:ext cx="69400" cy="51875"/>
            </a:xfrm>
            <a:custGeom>
              <a:avLst/>
              <a:gdLst/>
              <a:ahLst/>
              <a:cxnLst/>
              <a:rect l="l" t="t" r="r" b="b"/>
              <a:pathLst>
                <a:path w="2776" h="2075" extrusionOk="0">
                  <a:moveTo>
                    <a:pt x="1032" y="1"/>
                  </a:moveTo>
                  <a:cubicBezTo>
                    <a:pt x="1018" y="1"/>
                    <a:pt x="1005" y="1"/>
                    <a:pt x="991" y="1"/>
                  </a:cubicBezTo>
                  <a:cubicBezTo>
                    <a:pt x="555" y="4"/>
                    <a:pt x="174" y="84"/>
                    <a:pt x="43" y="115"/>
                  </a:cubicBezTo>
                  <a:cubicBezTo>
                    <a:pt x="28" y="119"/>
                    <a:pt x="14" y="124"/>
                    <a:pt x="1" y="128"/>
                  </a:cubicBezTo>
                  <a:cubicBezTo>
                    <a:pt x="2" y="137"/>
                    <a:pt x="5" y="148"/>
                    <a:pt x="7" y="157"/>
                  </a:cubicBezTo>
                  <a:cubicBezTo>
                    <a:pt x="81" y="439"/>
                    <a:pt x="184" y="692"/>
                    <a:pt x="302" y="901"/>
                  </a:cubicBezTo>
                  <a:cubicBezTo>
                    <a:pt x="514" y="857"/>
                    <a:pt x="773" y="827"/>
                    <a:pt x="1014" y="827"/>
                  </a:cubicBezTo>
                  <a:cubicBezTo>
                    <a:pt x="1032" y="827"/>
                    <a:pt x="1049" y="828"/>
                    <a:pt x="1066" y="828"/>
                  </a:cubicBezTo>
                  <a:cubicBezTo>
                    <a:pt x="1350" y="832"/>
                    <a:pt x="1608" y="878"/>
                    <a:pt x="1737" y="985"/>
                  </a:cubicBezTo>
                  <a:cubicBezTo>
                    <a:pt x="1746" y="993"/>
                    <a:pt x="1755" y="1001"/>
                    <a:pt x="1762" y="1010"/>
                  </a:cubicBezTo>
                  <a:cubicBezTo>
                    <a:pt x="1873" y="1128"/>
                    <a:pt x="1832" y="1364"/>
                    <a:pt x="1778" y="1543"/>
                  </a:cubicBezTo>
                  <a:cubicBezTo>
                    <a:pt x="1711" y="1761"/>
                    <a:pt x="1834" y="1990"/>
                    <a:pt x="2050" y="2056"/>
                  </a:cubicBezTo>
                  <a:cubicBezTo>
                    <a:pt x="2091" y="2068"/>
                    <a:pt x="2132" y="2073"/>
                    <a:pt x="2170" y="2075"/>
                  </a:cubicBezTo>
                  <a:cubicBezTo>
                    <a:pt x="2347" y="2075"/>
                    <a:pt x="2511" y="1959"/>
                    <a:pt x="2565" y="1782"/>
                  </a:cubicBezTo>
                  <a:cubicBezTo>
                    <a:pt x="2776" y="1084"/>
                    <a:pt x="2573" y="670"/>
                    <a:pt x="2362" y="448"/>
                  </a:cubicBezTo>
                  <a:cubicBezTo>
                    <a:pt x="2206" y="280"/>
                    <a:pt x="2005" y="171"/>
                    <a:pt x="1784" y="102"/>
                  </a:cubicBezTo>
                  <a:cubicBezTo>
                    <a:pt x="1542" y="28"/>
                    <a:pt x="1279" y="1"/>
                    <a:pt x="1032" y="1"/>
                  </a:cubicBezTo>
                  <a:close/>
                </a:path>
              </a:pathLst>
            </a:custGeom>
            <a:solidFill>
              <a:srgbClr val="444A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784;p38">
              <a:extLst>
                <a:ext uri="{FF2B5EF4-FFF2-40B4-BE49-F238E27FC236}">
                  <a16:creationId xmlns:a16="http://schemas.microsoft.com/office/drawing/2014/main" id="{928B3F5E-8415-BD7C-350E-FCF3BC7CF0A9}"/>
                </a:ext>
              </a:extLst>
            </p:cNvPr>
            <p:cNvSpPr/>
            <p:nvPr/>
          </p:nvSpPr>
          <p:spPr>
            <a:xfrm>
              <a:off x="4011775" y="2704125"/>
              <a:ext cx="110825" cy="46250"/>
            </a:xfrm>
            <a:custGeom>
              <a:avLst/>
              <a:gdLst/>
              <a:ahLst/>
              <a:cxnLst/>
              <a:rect l="l" t="t" r="r" b="b"/>
              <a:pathLst>
                <a:path w="4433" h="1850" extrusionOk="0">
                  <a:moveTo>
                    <a:pt x="3974" y="1"/>
                  </a:moveTo>
                  <a:cubicBezTo>
                    <a:pt x="3936" y="1"/>
                    <a:pt x="3897" y="6"/>
                    <a:pt x="3859" y="17"/>
                  </a:cubicBezTo>
                  <a:lnTo>
                    <a:pt x="345" y="1043"/>
                  </a:lnTo>
                  <a:cubicBezTo>
                    <a:pt x="127" y="1106"/>
                    <a:pt x="1" y="1335"/>
                    <a:pt x="65" y="1553"/>
                  </a:cubicBezTo>
                  <a:cubicBezTo>
                    <a:pt x="117" y="1733"/>
                    <a:pt x="281" y="1850"/>
                    <a:pt x="460" y="1850"/>
                  </a:cubicBezTo>
                  <a:cubicBezTo>
                    <a:pt x="498" y="1850"/>
                    <a:pt x="537" y="1844"/>
                    <a:pt x="575" y="1833"/>
                  </a:cubicBezTo>
                  <a:lnTo>
                    <a:pt x="4089" y="808"/>
                  </a:lnTo>
                  <a:cubicBezTo>
                    <a:pt x="4307" y="744"/>
                    <a:pt x="4433" y="515"/>
                    <a:pt x="4369" y="297"/>
                  </a:cubicBezTo>
                  <a:cubicBezTo>
                    <a:pt x="4317" y="118"/>
                    <a:pt x="4152" y="1"/>
                    <a:pt x="3974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785;p38">
              <a:extLst>
                <a:ext uri="{FF2B5EF4-FFF2-40B4-BE49-F238E27FC236}">
                  <a16:creationId xmlns:a16="http://schemas.microsoft.com/office/drawing/2014/main" id="{CAD36727-2326-EEF6-AB95-754D135751F6}"/>
                </a:ext>
              </a:extLst>
            </p:cNvPr>
            <p:cNvSpPr/>
            <p:nvPr/>
          </p:nvSpPr>
          <p:spPr>
            <a:xfrm>
              <a:off x="3895525" y="2770275"/>
              <a:ext cx="27175" cy="53525"/>
            </a:xfrm>
            <a:custGeom>
              <a:avLst/>
              <a:gdLst/>
              <a:ahLst/>
              <a:cxnLst/>
              <a:rect l="l" t="t" r="r" b="b"/>
              <a:pathLst>
                <a:path w="1087" h="2141" extrusionOk="0">
                  <a:moveTo>
                    <a:pt x="528" y="1"/>
                  </a:moveTo>
                  <a:lnTo>
                    <a:pt x="528" y="1"/>
                  </a:lnTo>
                  <a:cubicBezTo>
                    <a:pt x="395" y="34"/>
                    <a:pt x="255" y="69"/>
                    <a:pt x="114" y="102"/>
                  </a:cubicBezTo>
                  <a:cubicBezTo>
                    <a:pt x="1" y="669"/>
                    <a:pt x="8" y="1468"/>
                    <a:pt x="640" y="2141"/>
                  </a:cubicBezTo>
                  <a:cubicBezTo>
                    <a:pt x="794" y="2105"/>
                    <a:pt x="943" y="2067"/>
                    <a:pt x="1087" y="2030"/>
                  </a:cubicBezTo>
                  <a:cubicBezTo>
                    <a:pt x="314" y="1365"/>
                    <a:pt x="384" y="514"/>
                    <a:pt x="528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786;p38">
              <a:extLst>
                <a:ext uri="{FF2B5EF4-FFF2-40B4-BE49-F238E27FC236}">
                  <a16:creationId xmlns:a16="http://schemas.microsoft.com/office/drawing/2014/main" id="{795D06AA-3B4E-D33D-122B-743AEE67A88E}"/>
                </a:ext>
              </a:extLst>
            </p:cNvPr>
            <p:cNvSpPr/>
            <p:nvPr/>
          </p:nvSpPr>
          <p:spPr>
            <a:xfrm>
              <a:off x="3826150" y="2784150"/>
              <a:ext cx="20525" cy="54400"/>
            </a:xfrm>
            <a:custGeom>
              <a:avLst/>
              <a:gdLst/>
              <a:ahLst/>
              <a:cxnLst/>
              <a:rect l="l" t="t" r="r" b="b"/>
              <a:pathLst>
                <a:path w="821" h="2176" extrusionOk="0">
                  <a:moveTo>
                    <a:pt x="682" y="0"/>
                  </a:moveTo>
                  <a:cubicBezTo>
                    <a:pt x="537" y="24"/>
                    <a:pt x="390" y="48"/>
                    <a:pt x="242" y="71"/>
                  </a:cubicBezTo>
                  <a:cubicBezTo>
                    <a:pt x="110" y="456"/>
                    <a:pt x="1" y="998"/>
                    <a:pt x="139" y="1563"/>
                  </a:cubicBezTo>
                  <a:cubicBezTo>
                    <a:pt x="192" y="1781"/>
                    <a:pt x="276" y="1986"/>
                    <a:pt x="395" y="2175"/>
                  </a:cubicBezTo>
                  <a:cubicBezTo>
                    <a:pt x="539" y="2154"/>
                    <a:pt x="681" y="2133"/>
                    <a:pt x="820" y="2110"/>
                  </a:cubicBezTo>
                  <a:cubicBezTo>
                    <a:pt x="240" y="1336"/>
                    <a:pt x="492" y="444"/>
                    <a:pt x="682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787;p38">
              <a:extLst>
                <a:ext uri="{FF2B5EF4-FFF2-40B4-BE49-F238E27FC236}">
                  <a16:creationId xmlns:a16="http://schemas.microsoft.com/office/drawing/2014/main" id="{CBC4AFEE-49AE-9BF9-823F-EF806E94B442}"/>
                </a:ext>
              </a:extLst>
            </p:cNvPr>
            <p:cNvSpPr/>
            <p:nvPr/>
          </p:nvSpPr>
          <p:spPr>
            <a:xfrm>
              <a:off x="3753975" y="2792475"/>
              <a:ext cx="23575" cy="53975"/>
            </a:xfrm>
            <a:custGeom>
              <a:avLst/>
              <a:gdLst/>
              <a:ahLst/>
              <a:cxnLst/>
              <a:rect l="l" t="t" r="r" b="b"/>
              <a:pathLst>
                <a:path w="943" h="2159" extrusionOk="0">
                  <a:moveTo>
                    <a:pt x="943" y="0"/>
                  </a:moveTo>
                  <a:lnTo>
                    <a:pt x="943" y="0"/>
                  </a:lnTo>
                  <a:cubicBezTo>
                    <a:pt x="796" y="11"/>
                    <a:pt x="645" y="23"/>
                    <a:pt x="493" y="32"/>
                  </a:cubicBezTo>
                  <a:cubicBezTo>
                    <a:pt x="267" y="511"/>
                    <a:pt x="1" y="1292"/>
                    <a:pt x="172" y="2071"/>
                  </a:cubicBezTo>
                  <a:cubicBezTo>
                    <a:pt x="178" y="2101"/>
                    <a:pt x="186" y="2130"/>
                    <a:pt x="193" y="2159"/>
                  </a:cubicBezTo>
                  <a:cubicBezTo>
                    <a:pt x="325" y="2151"/>
                    <a:pt x="457" y="2144"/>
                    <a:pt x="590" y="2134"/>
                  </a:cubicBezTo>
                  <a:cubicBezTo>
                    <a:pt x="575" y="2088"/>
                    <a:pt x="561" y="2038"/>
                    <a:pt x="551" y="1988"/>
                  </a:cubicBezTo>
                  <a:cubicBezTo>
                    <a:pt x="378" y="1203"/>
                    <a:pt x="738" y="382"/>
                    <a:pt x="943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788;p38">
              <a:extLst>
                <a:ext uri="{FF2B5EF4-FFF2-40B4-BE49-F238E27FC236}">
                  <a16:creationId xmlns:a16="http://schemas.microsoft.com/office/drawing/2014/main" id="{72E5182C-C233-E287-2B40-9181200D1EDF}"/>
                </a:ext>
              </a:extLst>
            </p:cNvPr>
            <p:cNvSpPr/>
            <p:nvPr/>
          </p:nvSpPr>
          <p:spPr>
            <a:xfrm>
              <a:off x="3671875" y="2793425"/>
              <a:ext cx="20900" cy="53250"/>
            </a:xfrm>
            <a:custGeom>
              <a:avLst/>
              <a:gdLst/>
              <a:ahLst/>
              <a:cxnLst/>
              <a:rect l="l" t="t" r="r" b="b"/>
              <a:pathLst>
                <a:path w="836" h="2130" extrusionOk="0">
                  <a:moveTo>
                    <a:pt x="428" y="0"/>
                  </a:moveTo>
                  <a:cubicBezTo>
                    <a:pt x="224" y="498"/>
                    <a:pt x="1" y="1321"/>
                    <a:pt x="308" y="2106"/>
                  </a:cubicBezTo>
                  <a:lnTo>
                    <a:pt x="308" y="2104"/>
                  </a:lnTo>
                  <a:cubicBezTo>
                    <a:pt x="454" y="2115"/>
                    <a:pt x="601" y="2122"/>
                    <a:pt x="746" y="2130"/>
                  </a:cubicBezTo>
                  <a:cubicBezTo>
                    <a:pt x="331" y="1342"/>
                    <a:pt x="629" y="465"/>
                    <a:pt x="835" y="23"/>
                  </a:cubicBezTo>
                  <a:cubicBezTo>
                    <a:pt x="701" y="17"/>
                    <a:pt x="564" y="8"/>
                    <a:pt x="428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789;p38">
              <a:extLst>
                <a:ext uri="{FF2B5EF4-FFF2-40B4-BE49-F238E27FC236}">
                  <a16:creationId xmlns:a16="http://schemas.microsoft.com/office/drawing/2014/main" id="{FF39FA15-07C9-B34E-A1E1-B68A9B1A53AC}"/>
                </a:ext>
              </a:extLst>
            </p:cNvPr>
            <p:cNvSpPr/>
            <p:nvPr/>
          </p:nvSpPr>
          <p:spPr>
            <a:xfrm>
              <a:off x="3609375" y="2785650"/>
              <a:ext cx="21900" cy="53750"/>
            </a:xfrm>
            <a:custGeom>
              <a:avLst/>
              <a:gdLst/>
              <a:ahLst/>
              <a:cxnLst/>
              <a:rect l="l" t="t" r="r" b="b"/>
              <a:pathLst>
                <a:path w="876" h="2150" extrusionOk="0">
                  <a:moveTo>
                    <a:pt x="482" y="1"/>
                  </a:moveTo>
                  <a:cubicBezTo>
                    <a:pt x="289" y="461"/>
                    <a:pt x="0" y="1309"/>
                    <a:pt x="103" y="2077"/>
                  </a:cubicBezTo>
                  <a:cubicBezTo>
                    <a:pt x="186" y="2092"/>
                    <a:pt x="270" y="2108"/>
                    <a:pt x="355" y="2123"/>
                  </a:cubicBezTo>
                  <a:cubicBezTo>
                    <a:pt x="406" y="2132"/>
                    <a:pt x="458" y="2141"/>
                    <a:pt x="509" y="2150"/>
                  </a:cubicBezTo>
                  <a:cubicBezTo>
                    <a:pt x="353" y="1409"/>
                    <a:pt x="691" y="491"/>
                    <a:pt x="876" y="70"/>
                  </a:cubicBezTo>
                  <a:cubicBezTo>
                    <a:pt x="745" y="49"/>
                    <a:pt x="614" y="25"/>
                    <a:pt x="482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790;p38">
              <a:extLst>
                <a:ext uri="{FF2B5EF4-FFF2-40B4-BE49-F238E27FC236}">
                  <a16:creationId xmlns:a16="http://schemas.microsoft.com/office/drawing/2014/main" id="{46ABB336-1D4D-29EA-2D8C-F9FE3D9BF30E}"/>
                </a:ext>
              </a:extLst>
            </p:cNvPr>
            <p:cNvSpPr/>
            <p:nvPr/>
          </p:nvSpPr>
          <p:spPr>
            <a:xfrm>
              <a:off x="3553050" y="2772750"/>
              <a:ext cx="27150" cy="53075"/>
            </a:xfrm>
            <a:custGeom>
              <a:avLst/>
              <a:gdLst/>
              <a:ahLst/>
              <a:cxnLst/>
              <a:rect l="l" t="t" r="r" b="b"/>
              <a:pathLst>
                <a:path w="1086" h="2123" extrusionOk="0">
                  <a:moveTo>
                    <a:pt x="691" y="0"/>
                  </a:moveTo>
                  <a:cubicBezTo>
                    <a:pt x="390" y="409"/>
                    <a:pt x="1" y="1112"/>
                    <a:pt x="19" y="2000"/>
                  </a:cubicBezTo>
                  <a:cubicBezTo>
                    <a:pt x="149" y="2042"/>
                    <a:pt x="281" y="2083"/>
                    <a:pt x="413" y="2122"/>
                  </a:cubicBezTo>
                  <a:cubicBezTo>
                    <a:pt x="345" y="1185"/>
                    <a:pt x="803" y="467"/>
                    <a:pt x="1085" y="121"/>
                  </a:cubicBezTo>
                  <a:cubicBezTo>
                    <a:pt x="953" y="83"/>
                    <a:pt x="823" y="42"/>
                    <a:pt x="691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791;p38">
              <a:extLst>
                <a:ext uri="{FF2B5EF4-FFF2-40B4-BE49-F238E27FC236}">
                  <a16:creationId xmlns:a16="http://schemas.microsoft.com/office/drawing/2014/main" id="{798D5501-1F71-38FF-8B14-349806B67E7C}"/>
                </a:ext>
              </a:extLst>
            </p:cNvPr>
            <p:cNvSpPr/>
            <p:nvPr/>
          </p:nvSpPr>
          <p:spPr>
            <a:xfrm>
              <a:off x="3554300" y="2790225"/>
              <a:ext cx="406950" cy="57225"/>
            </a:xfrm>
            <a:custGeom>
              <a:avLst/>
              <a:gdLst/>
              <a:ahLst/>
              <a:cxnLst/>
              <a:rect l="l" t="t" r="r" b="b"/>
              <a:pathLst>
                <a:path w="16278" h="2289" extrusionOk="0">
                  <a:moveTo>
                    <a:pt x="15860" y="1"/>
                  </a:moveTo>
                  <a:cubicBezTo>
                    <a:pt x="14344" y="483"/>
                    <a:pt x="10614" y="1430"/>
                    <a:pt x="6631" y="1430"/>
                  </a:cubicBezTo>
                  <a:cubicBezTo>
                    <a:pt x="4384" y="1430"/>
                    <a:pt x="2056" y="1129"/>
                    <a:pt x="1" y="272"/>
                  </a:cubicBezTo>
                  <a:lnTo>
                    <a:pt x="1" y="272"/>
                  </a:lnTo>
                  <a:lnTo>
                    <a:pt x="199" y="1373"/>
                  </a:lnTo>
                  <a:cubicBezTo>
                    <a:pt x="254" y="1390"/>
                    <a:pt x="308" y="1407"/>
                    <a:pt x="363" y="1423"/>
                  </a:cubicBezTo>
                  <a:cubicBezTo>
                    <a:pt x="990" y="1611"/>
                    <a:pt x="1638" y="1767"/>
                    <a:pt x="2306" y="1894"/>
                  </a:cubicBezTo>
                  <a:cubicBezTo>
                    <a:pt x="2389" y="1909"/>
                    <a:pt x="2473" y="1925"/>
                    <a:pt x="2558" y="1940"/>
                  </a:cubicBezTo>
                  <a:cubicBezTo>
                    <a:pt x="2609" y="1949"/>
                    <a:pt x="2661" y="1958"/>
                    <a:pt x="2712" y="1967"/>
                  </a:cubicBezTo>
                  <a:cubicBezTo>
                    <a:pt x="3454" y="2093"/>
                    <a:pt x="4222" y="2181"/>
                    <a:pt x="5011" y="2232"/>
                  </a:cubicBezTo>
                  <a:cubicBezTo>
                    <a:pt x="5157" y="2243"/>
                    <a:pt x="5302" y="2250"/>
                    <a:pt x="5449" y="2258"/>
                  </a:cubicBezTo>
                  <a:cubicBezTo>
                    <a:pt x="5861" y="2277"/>
                    <a:pt x="6281" y="2288"/>
                    <a:pt x="6705" y="2288"/>
                  </a:cubicBezTo>
                  <a:cubicBezTo>
                    <a:pt x="7189" y="2288"/>
                    <a:pt x="7682" y="2274"/>
                    <a:pt x="8180" y="2249"/>
                  </a:cubicBezTo>
                  <a:cubicBezTo>
                    <a:pt x="8312" y="2241"/>
                    <a:pt x="8444" y="2234"/>
                    <a:pt x="8577" y="2224"/>
                  </a:cubicBezTo>
                  <a:cubicBezTo>
                    <a:pt x="8948" y="2200"/>
                    <a:pt x="9322" y="2170"/>
                    <a:pt x="9699" y="2131"/>
                  </a:cubicBezTo>
                  <a:cubicBezTo>
                    <a:pt x="10242" y="2076"/>
                    <a:pt x="10766" y="2009"/>
                    <a:pt x="11269" y="1934"/>
                  </a:cubicBezTo>
                  <a:cubicBezTo>
                    <a:pt x="11413" y="1911"/>
                    <a:pt x="11553" y="1890"/>
                    <a:pt x="11694" y="1867"/>
                  </a:cubicBezTo>
                  <a:cubicBezTo>
                    <a:pt x="12655" y="1709"/>
                    <a:pt x="13529" y="1526"/>
                    <a:pt x="14289" y="1343"/>
                  </a:cubicBezTo>
                  <a:cubicBezTo>
                    <a:pt x="14442" y="1307"/>
                    <a:pt x="14592" y="1269"/>
                    <a:pt x="14734" y="1232"/>
                  </a:cubicBezTo>
                  <a:cubicBezTo>
                    <a:pt x="15343" y="1078"/>
                    <a:pt x="15864" y="928"/>
                    <a:pt x="16278" y="801"/>
                  </a:cubicBezTo>
                  <a:cubicBezTo>
                    <a:pt x="16278" y="799"/>
                    <a:pt x="16276" y="799"/>
                    <a:pt x="16275" y="796"/>
                  </a:cubicBezTo>
                  <a:cubicBezTo>
                    <a:pt x="16247" y="766"/>
                    <a:pt x="16220" y="731"/>
                    <a:pt x="16194" y="695"/>
                  </a:cubicBezTo>
                  <a:cubicBezTo>
                    <a:pt x="16063" y="514"/>
                    <a:pt x="15946" y="277"/>
                    <a:pt x="15860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792;p38">
              <a:extLst>
                <a:ext uri="{FF2B5EF4-FFF2-40B4-BE49-F238E27FC236}">
                  <a16:creationId xmlns:a16="http://schemas.microsoft.com/office/drawing/2014/main" id="{1EA17D95-BADD-3CBC-F1E4-DCB4EE0767FD}"/>
                </a:ext>
              </a:extLst>
            </p:cNvPr>
            <p:cNvSpPr/>
            <p:nvPr/>
          </p:nvSpPr>
          <p:spPr>
            <a:xfrm>
              <a:off x="3093575" y="3322800"/>
              <a:ext cx="316700" cy="30525"/>
            </a:xfrm>
            <a:custGeom>
              <a:avLst/>
              <a:gdLst/>
              <a:ahLst/>
              <a:cxnLst/>
              <a:rect l="l" t="t" r="r" b="b"/>
              <a:pathLst>
                <a:path w="12668" h="1221" extrusionOk="0">
                  <a:moveTo>
                    <a:pt x="18" y="1"/>
                  </a:moveTo>
                  <a:cubicBezTo>
                    <a:pt x="6" y="163"/>
                    <a:pt x="0" y="325"/>
                    <a:pt x="0" y="488"/>
                  </a:cubicBezTo>
                  <a:cubicBezTo>
                    <a:pt x="0" y="893"/>
                    <a:pt x="2836" y="1220"/>
                    <a:pt x="6335" y="1220"/>
                  </a:cubicBezTo>
                  <a:cubicBezTo>
                    <a:pt x="9832" y="1220"/>
                    <a:pt x="12668" y="893"/>
                    <a:pt x="12668" y="488"/>
                  </a:cubicBezTo>
                  <a:cubicBezTo>
                    <a:pt x="12668" y="325"/>
                    <a:pt x="12663" y="163"/>
                    <a:pt x="12651" y="1"/>
                  </a:cubicBezTo>
                  <a:cubicBezTo>
                    <a:pt x="12415" y="379"/>
                    <a:pt x="9678" y="678"/>
                    <a:pt x="6335" y="678"/>
                  </a:cubicBezTo>
                  <a:cubicBezTo>
                    <a:pt x="2992" y="678"/>
                    <a:pt x="255" y="379"/>
                    <a:pt x="18" y="1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793;p38">
              <a:extLst>
                <a:ext uri="{FF2B5EF4-FFF2-40B4-BE49-F238E27FC236}">
                  <a16:creationId xmlns:a16="http://schemas.microsoft.com/office/drawing/2014/main" id="{0D3A7689-0A13-3DA4-C52D-39CF56B5134C}"/>
                </a:ext>
              </a:extLst>
            </p:cNvPr>
            <p:cNvSpPr/>
            <p:nvPr/>
          </p:nvSpPr>
          <p:spPr>
            <a:xfrm>
              <a:off x="3094025" y="3176400"/>
              <a:ext cx="315850" cy="163350"/>
            </a:xfrm>
            <a:custGeom>
              <a:avLst/>
              <a:gdLst/>
              <a:ahLst/>
              <a:cxnLst/>
              <a:rect l="l" t="t" r="r" b="b"/>
              <a:pathLst>
                <a:path w="12634" h="6534" extrusionOk="0">
                  <a:moveTo>
                    <a:pt x="2347" y="1"/>
                  </a:moveTo>
                  <a:cubicBezTo>
                    <a:pt x="2347" y="1"/>
                    <a:pt x="1624" y="928"/>
                    <a:pt x="977" y="2318"/>
                  </a:cubicBezTo>
                  <a:cubicBezTo>
                    <a:pt x="938" y="2403"/>
                    <a:pt x="899" y="2493"/>
                    <a:pt x="859" y="2582"/>
                  </a:cubicBezTo>
                  <a:cubicBezTo>
                    <a:pt x="443" y="3530"/>
                    <a:pt x="81" y="4666"/>
                    <a:pt x="0" y="5857"/>
                  </a:cubicBezTo>
                  <a:cubicBezTo>
                    <a:pt x="237" y="6235"/>
                    <a:pt x="2974" y="6534"/>
                    <a:pt x="6317" y="6534"/>
                  </a:cubicBezTo>
                  <a:cubicBezTo>
                    <a:pt x="9658" y="6534"/>
                    <a:pt x="12397" y="6235"/>
                    <a:pt x="12633" y="5857"/>
                  </a:cubicBezTo>
                  <a:cubicBezTo>
                    <a:pt x="12606" y="5469"/>
                    <a:pt x="12550" y="5087"/>
                    <a:pt x="12473" y="4716"/>
                  </a:cubicBezTo>
                  <a:cubicBezTo>
                    <a:pt x="12453" y="4622"/>
                    <a:pt x="12432" y="4530"/>
                    <a:pt x="12409" y="4436"/>
                  </a:cubicBezTo>
                  <a:cubicBezTo>
                    <a:pt x="11809" y="1953"/>
                    <a:pt x="10285" y="1"/>
                    <a:pt x="10285" y="1"/>
                  </a:cubicBezTo>
                  <a:close/>
                </a:path>
              </a:pathLst>
            </a:custGeom>
            <a:solidFill>
              <a:srgbClr val="ADBA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794;p38">
              <a:extLst>
                <a:ext uri="{FF2B5EF4-FFF2-40B4-BE49-F238E27FC236}">
                  <a16:creationId xmlns:a16="http://schemas.microsoft.com/office/drawing/2014/main" id="{BDE67EFA-3DE1-7671-8CA0-AE2B88BFFDAA}"/>
                </a:ext>
              </a:extLst>
            </p:cNvPr>
            <p:cNvSpPr/>
            <p:nvPr/>
          </p:nvSpPr>
          <p:spPr>
            <a:xfrm>
              <a:off x="2912550" y="2568325"/>
              <a:ext cx="686500" cy="674825"/>
            </a:xfrm>
            <a:custGeom>
              <a:avLst/>
              <a:gdLst/>
              <a:ahLst/>
              <a:cxnLst/>
              <a:rect l="l" t="t" r="r" b="b"/>
              <a:pathLst>
                <a:path w="27460" h="26993" extrusionOk="0">
                  <a:moveTo>
                    <a:pt x="24020" y="1"/>
                  </a:moveTo>
                  <a:lnTo>
                    <a:pt x="1" y="4336"/>
                  </a:lnTo>
                  <a:lnTo>
                    <a:pt x="2299" y="17067"/>
                  </a:lnTo>
                  <a:cubicBezTo>
                    <a:pt x="3151" y="21781"/>
                    <a:pt x="6632" y="25358"/>
                    <a:pt x="10963" y="26557"/>
                  </a:cubicBezTo>
                  <a:cubicBezTo>
                    <a:pt x="11057" y="26582"/>
                    <a:pt x="11149" y="26608"/>
                    <a:pt x="11243" y="26631"/>
                  </a:cubicBezTo>
                  <a:cubicBezTo>
                    <a:pt x="12186" y="26868"/>
                    <a:pt x="13168" y="26993"/>
                    <a:pt x="14169" y="26993"/>
                  </a:cubicBezTo>
                  <a:cubicBezTo>
                    <a:pt x="14856" y="26993"/>
                    <a:pt x="15553" y="26934"/>
                    <a:pt x="16252" y="26813"/>
                  </a:cubicBezTo>
                  <a:cubicBezTo>
                    <a:pt x="16319" y="26800"/>
                    <a:pt x="16386" y="26788"/>
                    <a:pt x="16452" y="26776"/>
                  </a:cubicBezTo>
                  <a:cubicBezTo>
                    <a:pt x="16519" y="26764"/>
                    <a:pt x="16585" y="26752"/>
                    <a:pt x="16651" y="26740"/>
                  </a:cubicBezTo>
                  <a:cubicBezTo>
                    <a:pt x="16855" y="26702"/>
                    <a:pt x="17057" y="26660"/>
                    <a:pt x="17258" y="26611"/>
                  </a:cubicBezTo>
                  <a:cubicBezTo>
                    <a:pt x="23441" y="25128"/>
                    <a:pt x="27460" y="19060"/>
                    <a:pt x="26316" y="12732"/>
                  </a:cubicBezTo>
                  <a:lnTo>
                    <a:pt x="24754" y="4072"/>
                  </a:lnTo>
                  <a:lnTo>
                    <a:pt x="24020" y="1"/>
                  </a:ln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795;p38">
              <a:extLst>
                <a:ext uri="{FF2B5EF4-FFF2-40B4-BE49-F238E27FC236}">
                  <a16:creationId xmlns:a16="http://schemas.microsoft.com/office/drawing/2014/main" id="{67CAE5FA-E1F2-32E2-D8AC-498E69B44CB4}"/>
                </a:ext>
              </a:extLst>
            </p:cNvPr>
            <p:cNvSpPr/>
            <p:nvPr/>
          </p:nvSpPr>
          <p:spPr>
            <a:xfrm>
              <a:off x="2907375" y="2547350"/>
              <a:ext cx="610875" cy="150325"/>
            </a:xfrm>
            <a:custGeom>
              <a:avLst/>
              <a:gdLst/>
              <a:ahLst/>
              <a:cxnLst/>
              <a:rect l="l" t="t" r="r" b="b"/>
              <a:pathLst>
                <a:path w="24435" h="6013" extrusionOk="0">
                  <a:moveTo>
                    <a:pt x="20616" y="1"/>
                  </a:moveTo>
                  <a:cubicBezTo>
                    <a:pt x="18360" y="1"/>
                    <a:pt x="15244" y="310"/>
                    <a:pt x="11841" y="925"/>
                  </a:cubicBezTo>
                  <a:cubicBezTo>
                    <a:pt x="5209" y="2121"/>
                    <a:pt x="0" y="4024"/>
                    <a:pt x="208" y="5175"/>
                  </a:cubicBezTo>
                  <a:cubicBezTo>
                    <a:pt x="309" y="5734"/>
                    <a:pt x="1674" y="6012"/>
                    <a:pt x="3813" y="6012"/>
                  </a:cubicBezTo>
                  <a:cubicBezTo>
                    <a:pt x="6070" y="6012"/>
                    <a:pt x="9188" y="5703"/>
                    <a:pt x="12594" y="5088"/>
                  </a:cubicBezTo>
                  <a:cubicBezTo>
                    <a:pt x="19225" y="3892"/>
                    <a:pt x="24434" y="1989"/>
                    <a:pt x="24225" y="840"/>
                  </a:cubicBezTo>
                  <a:cubicBezTo>
                    <a:pt x="24124" y="279"/>
                    <a:pt x="22758" y="1"/>
                    <a:pt x="20616" y="1"/>
                  </a:cubicBezTo>
                  <a:close/>
                </a:path>
              </a:pathLst>
            </a:custGeom>
            <a:solidFill>
              <a:srgbClr val="F2F4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796;p38">
              <a:extLst>
                <a:ext uri="{FF2B5EF4-FFF2-40B4-BE49-F238E27FC236}">
                  <a16:creationId xmlns:a16="http://schemas.microsoft.com/office/drawing/2014/main" id="{EF34DA2F-A1D7-8856-59F6-29D7CC42679F}"/>
                </a:ext>
              </a:extLst>
            </p:cNvPr>
            <p:cNvSpPr/>
            <p:nvPr/>
          </p:nvSpPr>
          <p:spPr>
            <a:xfrm>
              <a:off x="2920850" y="2556325"/>
              <a:ext cx="583900" cy="132375"/>
            </a:xfrm>
            <a:custGeom>
              <a:avLst/>
              <a:gdLst/>
              <a:ahLst/>
              <a:cxnLst/>
              <a:rect l="l" t="t" r="r" b="b"/>
              <a:pathLst>
                <a:path w="23356" h="5295" extrusionOk="0">
                  <a:moveTo>
                    <a:pt x="20078" y="1"/>
                  </a:moveTo>
                  <a:cubicBezTo>
                    <a:pt x="17738" y="1"/>
                    <a:pt x="14645" y="326"/>
                    <a:pt x="11367" y="918"/>
                  </a:cubicBezTo>
                  <a:cubicBezTo>
                    <a:pt x="8179" y="1494"/>
                    <a:pt x="5223" y="2250"/>
                    <a:pt x="3044" y="3045"/>
                  </a:cubicBezTo>
                  <a:cubicBezTo>
                    <a:pt x="450" y="3992"/>
                    <a:pt x="1" y="4633"/>
                    <a:pt x="23" y="4752"/>
                  </a:cubicBezTo>
                  <a:cubicBezTo>
                    <a:pt x="43" y="4866"/>
                    <a:pt x="656" y="5294"/>
                    <a:pt x="3275" y="5294"/>
                  </a:cubicBezTo>
                  <a:cubicBezTo>
                    <a:pt x="5616" y="5294"/>
                    <a:pt x="8710" y="4969"/>
                    <a:pt x="11991" y="4377"/>
                  </a:cubicBezTo>
                  <a:cubicBezTo>
                    <a:pt x="15178" y="3801"/>
                    <a:pt x="18133" y="3047"/>
                    <a:pt x="20313" y="2250"/>
                  </a:cubicBezTo>
                  <a:cubicBezTo>
                    <a:pt x="22906" y="1303"/>
                    <a:pt x="23356" y="664"/>
                    <a:pt x="23333" y="544"/>
                  </a:cubicBezTo>
                  <a:cubicBezTo>
                    <a:pt x="23314" y="429"/>
                    <a:pt x="22700" y="1"/>
                    <a:pt x="20078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797;p38">
              <a:extLst>
                <a:ext uri="{FF2B5EF4-FFF2-40B4-BE49-F238E27FC236}">
                  <a16:creationId xmlns:a16="http://schemas.microsoft.com/office/drawing/2014/main" id="{71039C74-376D-2CBA-FAED-329CA71FBAA0}"/>
                </a:ext>
              </a:extLst>
            </p:cNvPr>
            <p:cNvSpPr/>
            <p:nvPr/>
          </p:nvSpPr>
          <p:spPr>
            <a:xfrm>
              <a:off x="2899425" y="2499525"/>
              <a:ext cx="609375" cy="146075"/>
            </a:xfrm>
            <a:custGeom>
              <a:avLst/>
              <a:gdLst/>
              <a:ahLst/>
              <a:cxnLst/>
              <a:rect l="l" t="t" r="r" b="b"/>
              <a:pathLst>
                <a:path w="24375" h="5843" extrusionOk="0">
                  <a:moveTo>
                    <a:pt x="24046" y="0"/>
                  </a:moveTo>
                  <a:cubicBezTo>
                    <a:pt x="22959" y="1167"/>
                    <a:pt x="18231" y="2741"/>
                    <a:pt x="12438" y="3787"/>
                  </a:cubicBezTo>
                  <a:cubicBezTo>
                    <a:pt x="8972" y="4413"/>
                    <a:pt x="5797" y="4728"/>
                    <a:pt x="3500" y="4728"/>
                  </a:cubicBezTo>
                  <a:cubicBezTo>
                    <a:pt x="1702" y="4728"/>
                    <a:pt x="442" y="4535"/>
                    <a:pt x="0" y="4146"/>
                  </a:cubicBezTo>
                  <a:lnTo>
                    <a:pt x="0" y="4146"/>
                  </a:lnTo>
                  <a:cubicBezTo>
                    <a:pt x="15" y="4254"/>
                    <a:pt x="34" y="4361"/>
                    <a:pt x="53" y="4469"/>
                  </a:cubicBezTo>
                  <a:lnTo>
                    <a:pt x="150" y="5005"/>
                  </a:lnTo>
                  <a:cubicBezTo>
                    <a:pt x="251" y="5565"/>
                    <a:pt x="1617" y="5843"/>
                    <a:pt x="3757" y="5843"/>
                  </a:cubicBezTo>
                  <a:cubicBezTo>
                    <a:pt x="6013" y="5843"/>
                    <a:pt x="9130" y="5534"/>
                    <a:pt x="12535" y="4919"/>
                  </a:cubicBezTo>
                  <a:cubicBezTo>
                    <a:pt x="19167" y="3722"/>
                    <a:pt x="24375" y="1820"/>
                    <a:pt x="24167" y="670"/>
                  </a:cubicBezTo>
                  <a:lnTo>
                    <a:pt x="24071" y="134"/>
                  </a:lnTo>
                  <a:cubicBezTo>
                    <a:pt x="24063" y="88"/>
                    <a:pt x="24054" y="44"/>
                    <a:pt x="24046" y="0"/>
                  </a:cubicBez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798;p38">
              <a:extLst>
                <a:ext uri="{FF2B5EF4-FFF2-40B4-BE49-F238E27FC236}">
                  <a16:creationId xmlns:a16="http://schemas.microsoft.com/office/drawing/2014/main" id="{7AF0EB15-A220-0184-ED51-0CB292ED75F5}"/>
                </a:ext>
              </a:extLst>
            </p:cNvPr>
            <p:cNvSpPr/>
            <p:nvPr/>
          </p:nvSpPr>
          <p:spPr>
            <a:xfrm>
              <a:off x="2887125" y="2251925"/>
              <a:ext cx="613475" cy="365800"/>
            </a:xfrm>
            <a:custGeom>
              <a:avLst/>
              <a:gdLst/>
              <a:ahLst/>
              <a:cxnLst/>
              <a:rect l="l" t="t" r="r" b="b"/>
              <a:pathLst>
                <a:path w="24539" h="14632" extrusionOk="0">
                  <a:moveTo>
                    <a:pt x="12570" y="0"/>
                  </a:moveTo>
                  <a:cubicBezTo>
                    <a:pt x="11850" y="0"/>
                    <a:pt x="11120" y="64"/>
                    <a:pt x="10386" y="197"/>
                  </a:cubicBezTo>
                  <a:cubicBezTo>
                    <a:pt x="7071" y="793"/>
                    <a:pt x="4311" y="2681"/>
                    <a:pt x="2530" y="5245"/>
                  </a:cubicBezTo>
                  <a:cubicBezTo>
                    <a:pt x="807" y="7728"/>
                    <a:pt x="0" y="10847"/>
                    <a:pt x="492" y="14050"/>
                  </a:cubicBezTo>
                  <a:cubicBezTo>
                    <a:pt x="934" y="14439"/>
                    <a:pt x="2194" y="14632"/>
                    <a:pt x="3992" y="14632"/>
                  </a:cubicBezTo>
                  <a:cubicBezTo>
                    <a:pt x="6289" y="14632"/>
                    <a:pt x="9464" y="14317"/>
                    <a:pt x="12930" y="13691"/>
                  </a:cubicBezTo>
                  <a:cubicBezTo>
                    <a:pt x="18723" y="12645"/>
                    <a:pt x="23451" y="11071"/>
                    <a:pt x="24538" y="9906"/>
                  </a:cubicBezTo>
                  <a:cubicBezTo>
                    <a:pt x="23421" y="4076"/>
                    <a:pt x="18316" y="0"/>
                    <a:pt x="12570" y="0"/>
                  </a:cubicBez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799;p38">
              <a:extLst>
                <a:ext uri="{FF2B5EF4-FFF2-40B4-BE49-F238E27FC236}">
                  <a16:creationId xmlns:a16="http://schemas.microsoft.com/office/drawing/2014/main" id="{19B6D094-DA19-E514-E816-14B899E771EA}"/>
                </a:ext>
              </a:extLst>
            </p:cNvPr>
            <p:cNvSpPr/>
            <p:nvPr/>
          </p:nvSpPr>
          <p:spPr>
            <a:xfrm>
              <a:off x="3314875" y="2660500"/>
              <a:ext cx="279600" cy="551750"/>
            </a:xfrm>
            <a:custGeom>
              <a:avLst/>
              <a:gdLst/>
              <a:ahLst/>
              <a:cxnLst/>
              <a:rect l="l" t="t" r="r" b="b"/>
              <a:pathLst>
                <a:path w="11184" h="22070" extrusionOk="0">
                  <a:moveTo>
                    <a:pt x="6466" y="0"/>
                  </a:moveTo>
                  <a:cubicBezTo>
                    <a:pt x="6386" y="0"/>
                    <a:pt x="6306" y="2"/>
                    <a:pt x="6224" y="7"/>
                  </a:cubicBezTo>
                  <a:cubicBezTo>
                    <a:pt x="2746" y="150"/>
                    <a:pt x="0" y="3401"/>
                    <a:pt x="711" y="7027"/>
                  </a:cubicBezTo>
                  <a:cubicBezTo>
                    <a:pt x="1404" y="10567"/>
                    <a:pt x="2072" y="15602"/>
                    <a:pt x="1510" y="20134"/>
                  </a:cubicBezTo>
                  <a:cubicBezTo>
                    <a:pt x="1509" y="20143"/>
                    <a:pt x="1507" y="20154"/>
                    <a:pt x="1506" y="20164"/>
                  </a:cubicBezTo>
                  <a:cubicBezTo>
                    <a:pt x="1386" y="21135"/>
                    <a:pt x="2086" y="21921"/>
                    <a:pt x="2937" y="22052"/>
                  </a:cubicBezTo>
                  <a:cubicBezTo>
                    <a:pt x="3017" y="22064"/>
                    <a:pt x="3099" y="22070"/>
                    <a:pt x="3181" y="22070"/>
                  </a:cubicBezTo>
                  <a:cubicBezTo>
                    <a:pt x="3440" y="22070"/>
                    <a:pt x="3705" y="22009"/>
                    <a:pt x="3961" y="21874"/>
                  </a:cubicBezTo>
                  <a:cubicBezTo>
                    <a:pt x="8505" y="19487"/>
                    <a:pt x="11183" y="14358"/>
                    <a:pt x="10224" y="9045"/>
                  </a:cubicBezTo>
                  <a:lnTo>
                    <a:pt x="9087" y="2747"/>
                  </a:lnTo>
                  <a:lnTo>
                    <a:pt x="9020" y="2371"/>
                  </a:lnTo>
                  <a:lnTo>
                    <a:pt x="8834" y="1339"/>
                  </a:lnTo>
                  <a:cubicBezTo>
                    <a:pt x="8722" y="723"/>
                    <a:pt x="8246" y="240"/>
                    <a:pt x="7634" y="117"/>
                  </a:cubicBezTo>
                  <a:cubicBezTo>
                    <a:pt x="7239" y="38"/>
                    <a:pt x="6850" y="0"/>
                    <a:pt x="6466" y="0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800;p38">
              <a:extLst>
                <a:ext uri="{FF2B5EF4-FFF2-40B4-BE49-F238E27FC236}">
                  <a16:creationId xmlns:a16="http://schemas.microsoft.com/office/drawing/2014/main" id="{12F5B2E8-861A-5DA9-DDCE-B201C6E36EB4}"/>
                </a:ext>
              </a:extLst>
            </p:cNvPr>
            <p:cNvSpPr/>
            <p:nvPr/>
          </p:nvSpPr>
          <p:spPr>
            <a:xfrm>
              <a:off x="3302175" y="2660500"/>
              <a:ext cx="168350" cy="551775"/>
            </a:xfrm>
            <a:custGeom>
              <a:avLst/>
              <a:gdLst/>
              <a:ahLst/>
              <a:cxnLst/>
              <a:rect l="l" t="t" r="r" b="b"/>
              <a:pathLst>
                <a:path w="6734" h="22071" extrusionOk="0">
                  <a:moveTo>
                    <a:pt x="6484" y="0"/>
                  </a:moveTo>
                  <a:cubicBezTo>
                    <a:pt x="2892" y="0"/>
                    <a:pt x="1" y="3316"/>
                    <a:pt x="728" y="7027"/>
                  </a:cubicBezTo>
                  <a:cubicBezTo>
                    <a:pt x="1420" y="10567"/>
                    <a:pt x="2090" y="15600"/>
                    <a:pt x="1528" y="20132"/>
                  </a:cubicBezTo>
                  <a:cubicBezTo>
                    <a:pt x="1526" y="20143"/>
                    <a:pt x="1525" y="20155"/>
                    <a:pt x="1523" y="20164"/>
                  </a:cubicBezTo>
                  <a:cubicBezTo>
                    <a:pt x="1390" y="21229"/>
                    <a:pt x="2244" y="22070"/>
                    <a:pt x="3201" y="22070"/>
                  </a:cubicBezTo>
                  <a:cubicBezTo>
                    <a:pt x="3282" y="22070"/>
                    <a:pt x="3363" y="22064"/>
                    <a:pt x="3445" y="22052"/>
                  </a:cubicBezTo>
                  <a:cubicBezTo>
                    <a:pt x="2594" y="21921"/>
                    <a:pt x="1894" y="21135"/>
                    <a:pt x="2014" y="20164"/>
                  </a:cubicBezTo>
                  <a:cubicBezTo>
                    <a:pt x="2015" y="20155"/>
                    <a:pt x="2017" y="20143"/>
                    <a:pt x="2018" y="20132"/>
                  </a:cubicBezTo>
                  <a:cubicBezTo>
                    <a:pt x="2580" y="15602"/>
                    <a:pt x="1912" y="10567"/>
                    <a:pt x="1219" y="7027"/>
                  </a:cubicBezTo>
                  <a:cubicBezTo>
                    <a:pt x="510" y="3399"/>
                    <a:pt x="3254" y="150"/>
                    <a:pt x="6734" y="7"/>
                  </a:cubicBezTo>
                  <a:cubicBezTo>
                    <a:pt x="6649" y="2"/>
                    <a:pt x="6566" y="0"/>
                    <a:pt x="6484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801;p38">
              <a:extLst>
                <a:ext uri="{FF2B5EF4-FFF2-40B4-BE49-F238E27FC236}">
                  <a16:creationId xmlns:a16="http://schemas.microsoft.com/office/drawing/2014/main" id="{3043191D-084B-AB3C-DD5B-B6B700A1CD5E}"/>
                </a:ext>
              </a:extLst>
            </p:cNvPr>
            <p:cNvSpPr/>
            <p:nvPr/>
          </p:nvSpPr>
          <p:spPr>
            <a:xfrm>
              <a:off x="3058325" y="2355125"/>
              <a:ext cx="367225" cy="231400"/>
            </a:xfrm>
            <a:custGeom>
              <a:avLst/>
              <a:gdLst/>
              <a:ahLst/>
              <a:cxnLst/>
              <a:rect l="l" t="t" r="r" b="b"/>
              <a:pathLst>
                <a:path w="14689" h="9256" extrusionOk="0">
                  <a:moveTo>
                    <a:pt x="11866" y="0"/>
                  </a:moveTo>
                  <a:cubicBezTo>
                    <a:pt x="11696" y="0"/>
                    <a:pt x="11524" y="24"/>
                    <a:pt x="11353" y="75"/>
                  </a:cubicBezTo>
                  <a:lnTo>
                    <a:pt x="1503" y="2994"/>
                  </a:lnTo>
                  <a:cubicBezTo>
                    <a:pt x="545" y="3277"/>
                    <a:pt x="0" y="4283"/>
                    <a:pt x="283" y="5240"/>
                  </a:cubicBezTo>
                  <a:lnTo>
                    <a:pt x="1091" y="7962"/>
                  </a:lnTo>
                  <a:cubicBezTo>
                    <a:pt x="1323" y="8746"/>
                    <a:pt x="2042" y="9255"/>
                    <a:pt x="2821" y="9255"/>
                  </a:cubicBezTo>
                  <a:cubicBezTo>
                    <a:pt x="2991" y="9255"/>
                    <a:pt x="3164" y="9231"/>
                    <a:pt x="3335" y="9180"/>
                  </a:cubicBezTo>
                  <a:lnTo>
                    <a:pt x="3335" y="9182"/>
                  </a:lnTo>
                  <a:lnTo>
                    <a:pt x="13186" y="6263"/>
                  </a:lnTo>
                  <a:cubicBezTo>
                    <a:pt x="14143" y="5979"/>
                    <a:pt x="14688" y="4974"/>
                    <a:pt x="14405" y="4016"/>
                  </a:cubicBezTo>
                  <a:lnTo>
                    <a:pt x="13598" y="1294"/>
                  </a:lnTo>
                  <a:cubicBezTo>
                    <a:pt x="13365" y="509"/>
                    <a:pt x="12646" y="0"/>
                    <a:pt x="11866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802;p38">
              <a:extLst>
                <a:ext uri="{FF2B5EF4-FFF2-40B4-BE49-F238E27FC236}">
                  <a16:creationId xmlns:a16="http://schemas.microsoft.com/office/drawing/2014/main" id="{B837C886-05CE-3A1D-1540-B3A613137722}"/>
                </a:ext>
              </a:extLst>
            </p:cNvPr>
            <p:cNvSpPr/>
            <p:nvPr/>
          </p:nvSpPr>
          <p:spPr>
            <a:xfrm>
              <a:off x="3113000" y="2338925"/>
              <a:ext cx="367225" cy="231425"/>
            </a:xfrm>
            <a:custGeom>
              <a:avLst/>
              <a:gdLst/>
              <a:ahLst/>
              <a:cxnLst/>
              <a:rect l="l" t="t" r="r" b="b"/>
              <a:pathLst>
                <a:path w="14689" h="9257" extrusionOk="0">
                  <a:moveTo>
                    <a:pt x="11868" y="1"/>
                  </a:moveTo>
                  <a:cubicBezTo>
                    <a:pt x="11698" y="1"/>
                    <a:pt x="11524" y="25"/>
                    <a:pt x="11353" y="76"/>
                  </a:cubicBezTo>
                  <a:lnTo>
                    <a:pt x="1503" y="2994"/>
                  </a:lnTo>
                  <a:cubicBezTo>
                    <a:pt x="546" y="3277"/>
                    <a:pt x="0" y="4283"/>
                    <a:pt x="284" y="5240"/>
                  </a:cubicBezTo>
                  <a:lnTo>
                    <a:pt x="1091" y="7962"/>
                  </a:lnTo>
                  <a:cubicBezTo>
                    <a:pt x="1323" y="8748"/>
                    <a:pt x="2042" y="9256"/>
                    <a:pt x="2822" y="9256"/>
                  </a:cubicBezTo>
                  <a:cubicBezTo>
                    <a:pt x="2991" y="9256"/>
                    <a:pt x="3164" y="9232"/>
                    <a:pt x="3336" y="9181"/>
                  </a:cubicBezTo>
                  <a:lnTo>
                    <a:pt x="13186" y="6262"/>
                  </a:lnTo>
                  <a:cubicBezTo>
                    <a:pt x="14142" y="5979"/>
                    <a:pt x="14688" y="4973"/>
                    <a:pt x="14405" y="4018"/>
                  </a:cubicBezTo>
                  <a:lnTo>
                    <a:pt x="13598" y="1294"/>
                  </a:lnTo>
                  <a:cubicBezTo>
                    <a:pt x="13365" y="510"/>
                    <a:pt x="12646" y="1"/>
                    <a:pt x="11868" y="1"/>
                  </a:cubicBez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803;p38">
              <a:extLst>
                <a:ext uri="{FF2B5EF4-FFF2-40B4-BE49-F238E27FC236}">
                  <a16:creationId xmlns:a16="http://schemas.microsoft.com/office/drawing/2014/main" id="{A1143F52-13FD-B1D2-2D53-9F083E0C258C}"/>
                </a:ext>
              </a:extLst>
            </p:cNvPr>
            <p:cNvSpPr/>
            <p:nvPr/>
          </p:nvSpPr>
          <p:spPr>
            <a:xfrm>
              <a:off x="3123025" y="2347900"/>
              <a:ext cx="347150" cy="213450"/>
            </a:xfrm>
            <a:custGeom>
              <a:avLst/>
              <a:gdLst/>
              <a:ahLst/>
              <a:cxnLst/>
              <a:rect l="l" t="t" r="r" b="b"/>
              <a:pathLst>
                <a:path w="13886" h="8538" extrusionOk="0">
                  <a:moveTo>
                    <a:pt x="11466" y="0"/>
                  </a:moveTo>
                  <a:cubicBezTo>
                    <a:pt x="11328" y="0"/>
                    <a:pt x="11189" y="20"/>
                    <a:pt x="11053" y="61"/>
                  </a:cubicBezTo>
                  <a:lnTo>
                    <a:pt x="1203" y="2978"/>
                  </a:lnTo>
                  <a:cubicBezTo>
                    <a:pt x="438" y="3206"/>
                    <a:pt x="1" y="4013"/>
                    <a:pt x="226" y="4778"/>
                  </a:cubicBezTo>
                  <a:lnTo>
                    <a:pt x="1034" y="7501"/>
                  </a:lnTo>
                  <a:cubicBezTo>
                    <a:pt x="1212" y="8107"/>
                    <a:pt x="1758" y="8524"/>
                    <a:pt x="2391" y="8537"/>
                  </a:cubicBezTo>
                  <a:lnTo>
                    <a:pt x="2389" y="8537"/>
                  </a:lnTo>
                  <a:cubicBezTo>
                    <a:pt x="2399" y="8538"/>
                    <a:pt x="2409" y="8538"/>
                    <a:pt x="2419" y="8538"/>
                  </a:cubicBezTo>
                  <a:cubicBezTo>
                    <a:pt x="2559" y="8538"/>
                    <a:pt x="2697" y="8518"/>
                    <a:pt x="2833" y="8478"/>
                  </a:cubicBezTo>
                  <a:lnTo>
                    <a:pt x="12683" y="5560"/>
                  </a:lnTo>
                  <a:cubicBezTo>
                    <a:pt x="13448" y="5332"/>
                    <a:pt x="13886" y="4525"/>
                    <a:pt x="13660" y="3760"/>
                  </a:cubicBezTo>
                  <a:lnTo>
                    <a:pt x="12853" y="1038"/>
                  </a:lnTo>
                  <a:cubicBezTo>
                    <a:pt x="12673" y="431"/>
                    <a:pt x="12129" y="14"/>
                    <a:pt x="11496" y="1"/>
                  </a:cubicBezTo>
                  <a:cubicBezTo>
                    <a:pt x="11486" y="0"/>
                    <a:pt x="11476" y="0"/>
                    <a:pt x="11466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804;p38">
              <a:extLst>
                <a:ext uri="{FF2B5EF4-FFF2-40B4-BE49-F238E27FC236}">
                  <a16:creationId xmlns:a16="http://schemas.microsoft.com/office/drawing/2014/main" id="{3A93E283-BBAE-DB4E-2B29-6C46225C939D}"/>
                </a:ext>
              </a:extLst>
            </p:cNvPr>
            <p:cNvSpPr/>
            <p:nvPr/>
          </p:nvSpPr>
          <p:spPr>
            <a:xfrm>
              <a:off x="3383175" y="2379250"/>
              <a:ext cx="56600" cy="89100"/>
            </a:xfrm>
            <a:custGeom>
              <a:avLst/>
              <a:gdLst/>
              <a:ahLst/>
              <a:cxnLst/>
              <a:rect l="l" t="t" r="r" b="b"/>
              <a:pathLst>
                <a:path w="2264" h="3564" extrusionOk="0">
                  <a:moveTo>
                    <a:pt x="823" y="1"/>
                  </a:moveTo>
                  <a:cubicBezTo>
                    <a:pt x="754" y="1"/>
                    <a:pt x="684" y="10"/>
                    <a:pt x="614" y="31"/>
                  </a:cubicBezTo>
                  <a:cubicBezTo>
                    <a:pt x="223" y="146"/>
                    <a:pt x="1" y="557"/>
                    <a:pt x="117" y="946"/>
                  </a:cubicBezTo>
                  <a:lnTo>
                    <a:pt x="735" y="3036"/>
                  </a:lnTo>
                  <a:cubicBezTo>
                    <a:pt x="831" y="3356"/>
                    <a:pt x="1124" y="3563"/>
                    <a:pt x="1443" y="3563"/>
                  </a:cubicBezTo>
                  <a:cubicBezTo>
                    <a:pt x="1512" y="3563"/>
                    <a:pt x="1582" y="3554"/>
                    <a:pt x="1652" y="3533"/>
                  </a:cubicBezTo>
                  <a:cubicBezTo>
                    <a:pt x="2041" y="3418"/>
                    <a:pt x="2264" y="3007"/>
                    <a:pt x="2149" y="2617"/>
                  </a:cubicBezTo>
                  <a:lnTo>
                    <a:pt x="1529" y="528"/>
                  </a:lnTo>
                  <a:cubicBezTo>
                    <a:pt x="1434" y="208"/>
                    <a:pt x="1141" y="1"/>
                    <a:pt x="823" y="1"/>
                  </a:cubicBezTo>
                  <a:close/>
                </a:path>
              </a:pathLst>
            </a:custGeom>
            <a:solidFill>
              <a:srgbClr val="F6CF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805;p38">
              <a:extLst>
                <a:ext uri="{FF2B5EF4-FFF2-40B4-BE49-F238E27FC236}">
                  <a16:creationId xmlns:a16="http://schemas.microsoft.com/office/drawing/2014/main" id="{371051F7-2E94-D880-7AF4-75509165A471}"/>
                </a:ext>
              </a:extLst>
            </p:cNvPr>
            <p:cNvSpPr/>
            <p:nvPr/>
          </p:nvSpPr>
          <p:spPr>
            <a:xfrm>
              <a:off x="3241375" y="2420575"/>
              <a:ext cx="56600" cy="89075"/>
            </a:xfrm>
            <a:custGeom>
              <a:avLst/>
              <a:gdLst/>
              <a:ahLst/>
              <a:cxnLst/>
              <a:rect l="l" t="t" r="r" b="b"/>
              <a:pathLst>
                <a:path w="2264" h="3563" extrusionOk="0">
                  <a:moveTo>
                    <a:pt x="821" y="0"/>
                  </a:moveTo>
                  <a:cubicBezTo>
                    <a:pt x="752" y="0"/>
                    <a:pt x="682" y="10"/>
                    <a:pt x="612" y="31"/>
                  </a:cubicBezTo>
                  <a:cubicBezTo>
                    <a:pt x="223" y="147"/>
                    <a:pt x="0" y="556"/>
                    <a:pt x="115" y="947"/>
                  </a:cubicBezTo>
                  <a:lnTo>
                    <a:pt x="735" y="3036"/>
                  </a:lnTo>
                  <a:cubicBezTo>
                    <a:pt x="829" y="3356"/>
                    <a:pt x="1123" y="3563"/>
                    <a:pt x="1441" y="3563"/>
                  </a:cubicBezTo>
                  <a:cubicBezTo>
                    <a:pt x="1510" y="3563"/>
                    <a:pt x="1580" y="3553"/>
                    <a:pt x="1650" y="3533"/>
                  </a:cubicBezTo>
                  <a:cubicBezTo>
                    <a:pt x="2040" y="3417"/>
                    <a:pt x="2263" y="3007"/>
                    <a:pt x="2146" y="2616"/>
                  </a:cubicBezTo>
                  <a:lnTo>
                    <a:pt x="1528" y="527"/>
                  </a:lnTo>
                  <a:cubicBezTo>
                    <a:pt x="1433" y="208"/>
                    <a:pt x="1140" y="0"/>
                    <a:pt x="821" y="0"/>
                  </a:cubicBezTo>
                  <a:close/>
                </a:path>
              </a:pathLst>
            </a:custGeom>
            <a:solidFill>
              <a:srgbClr val="F6CF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806;p38">
              <a:extLst>
                <a:ext uri="{FF2B5EF4-FFF2-40B4-BE49-F238E27FC236}">
                  <a16:creationId xmlns:a16="http://schemas.microsoft.com/office/drawing/2014/main" id="{13E102F7-9D14-44B8-98AA-84304D5ABE8D}"/>
                </a:ext>
              </a:extLst>
            </p:cNvPr>
            <p:cNvSpPr/>
            <p:nvPr/>
          </p:nvSpPr>
          <p:spPr>
            <a:xfrm>
              <a:off x="3070400" y="2272900"/>
              <a:ext cx="194200" cy="112100"/>
            </a:xfrm>
            <a:custGeom>
              <a:avLst/>
              <a:gdLst/>
              <a:ahLst/>
              <a:cxnLst/>
              <a:rect l="l" t="t" r="r" b="b"/>
              <a:pathLst>
                <a:path w="7768" h="4484" extrusionOk="0">
                  <a:moveTo>
                    <a:pt x="4871" y="1"/>
                  </a:moveTo>
                  <a:cubicBezTo>
                    <a:pt x="4361" y="1"/>
                    <a:pt x="3808" y="69"/>
                    <a:pt x="3245" y="213"/>
                  </a:cubicBezTo>
                  <a:cubicBezTo>
                    <a:pt x="1439" y="675"/>
                    <a:pt x="115" y="1762"/>
                    <a:pt x="15" y="2778"/>
                  </a:cubicBezTo>
                  <a:cubicBezTo>
                    <a:pt x="0" y="2919"/>
                    <a:pt x="11" y="3058"/>
                    <a:pt x="46" y="3193"/>
                  </a:cubicBezTo>
                  <a:lnTo>
                    <a:pt x="46" y="3194"/>
                  </a:lnTo>
                  <a:cubicBezTo>
                    <a:pt x="103" y="3419"/>
                    <a:pt x="226" y="3619"/>
                    <a:pt x="402" y="3790"/>
                  </a:cubicBezTo>
                  <a:cubicBezTo>
                    <a:pt x="861" y="4234"/>
                    <a:pt x="1682" y="4483"/>
                    <a:pt x="2655" y="4483"/>
                  </a:cubicBezTo>
                  <a:cubicBezTo>
                    <a:pt x="3166" y="4483"/>
                    <a:pt x="3718" y="4415"/>
                    <a:pt x="4282" y="4270"/>
                  </a:cubicBezTo>
                  <a:cubicBezTo>
                    <a:pt x="6336" y="3744"/>
                    <a:pt x="7768" y="2410"/>
                    <a:pt x="7481" y="1290"/>
                  </a:cubicBezTo>
                  <a:cubicBezTo>
                    <a:pt x="7274" y="477"/>
                    <a:pt x="6218" y="1"/>
                    <a:pt x="4871" y="1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807;p38">
              <a:extLst>
                <a:ext uri="{FF2B5EF4-FFF2-40B4-BE49-F238E27FC236}">
                  <a16:creationId xmlns:a16="http://schemas.microsoft.com/office/drawing/2014/main" id="{D53D5062-C1B2-FF85-FFFA-01BDDE21C178}"/>
                </a:ext>
              </a:extLst>
            </p:cNvPr>
            <p:cNvSpPr/>
            <p:nvPr/>
          </p:nvSpPr>
          <p:spPr>
            <a:xfrm>
              <a:off x="3070400" y="2342375"/>
              <a:ext cx="17700" cy="25275"/>
            </a:xfrm>
            <a:custGeom>
              <a:avLst/>
              <a:gdLst/>
              <a:ahLst/>
              <a:cxnLst/>
              <a:rect l="l" t="t" r="r" b="b"/>
              <a:pathLst>
                <a:path w="708" h="1011" extrusionOk="0">
                  <a:moveTo>
                    <a:pt x="15" y="0"/>
                  </a:moveTo>
                  <a:lnTo>
                    <a:pt x="15" y="0"/>
                  </a:lnTo>
                  <a:cubicBezTo>
                    <a:pt x="0" y="140"/>
                    <a:pt x="11" y="279"/>
                    <a:pt x="46" y="415"/>
                  </a:cubicBezTo>
                  <a:cubicBezTo>
                    <a:pt x="103" y="640"/>
                    <a:pt x="226" y="840"/>
                    <a:pt x="402" y="1011"/>
                  </a:cubicBezTo>
                  <a:cubicBezTo>
                    <a:pt x="603" y="855"/>
                    <a:pt x="708" y="629"/>
                    <a:pt x="652" y="414"/>
                  </a:cubicBezTo>
                  <a:cubicBezTo>
                    <a:pt x="588" y="162"/>
                    <a:pt x="324" y="3"/>
                    <a:pt x="15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808;p38">
              <a:extLst>
                <a:ext uri="{FF2B5EF4-FFF2-40B4-BE49-F238E27FC236}">
                  <a16:creationId xmlns:a16="http://schemas.microsoft.com/office/drawing/2014/main" id="{3AE5F4F8-B464-171C-54EF-41A61BA38278}"/>
                </a:ext>
              </a:extLst>
            </p:cNvPr>
            <p:cNvSpPr/>
            <p:nvPr/>
          </p:nvSpPr>
          <p:spPr>
            <a:xfrm>
              <a:off x="3084150" y="2479375"/>
              <a:ext cx="48875" cy="74725"/>
            </a:xfrm>
            <a:custGeom>
              <a:avLst/>
              <a:gdLst/>
              <a:ahLst/>
              <a:cxnLst/>
              <a:rect l="l" t="t" r="r" b="b"/>
              <a:pathLst>
                <a:path w="1955" h="2989" extrusionOk="0">
                  <a:moveTo>
                    <a:pt x="981" y="1"/>
                  </a:moveTo>
                  <a:cubicBezTo>
                    <a:pt x="950" y="1"/>
                    <a:pt x="919" y="5"/>
                    <a:pt x="888" y="14"/>
                  </a:cubicBezTo>
                  <a:lnTo>
                    <a:pt x="273" y="196"/>
                  </a:lnTo>
                  <a:cubicBezTo>
                    <a:pt x="100" y="248"/>
                    <a:pt x="0" y="429"/>
                    <a:pt x="52" y="603"/>
                  </a:cubicBezTo>
                  <a:lnTo>
                    <a:pt x="660" y="2657"/>
                  </a:lnTo>
                  <a:cubicBezTo>
                    <a:pt x="706" y="2813"/>
                    <a:pt x="585" y="2988"/>
                    <a:pt x="680" y="2988"/>
                  </a:cubicBezTo>
                  <a:cubicBezTo>
                    <a:pt x="692" y="2988"/>
                    <a:pt x="707" y="2986"/>
                    <a:pt x="726" y="2980"/>
                  </a:cubicBezTo>
                  <a:lnTo>
                    <a:pt x="727" y="2980"/>
                  </a:lnTo>
                  <a:lnTo>
                    <a:pt x="1681" y="2697"/>
                  </a:lnTo>
                  <a:cubicBezTo>
                    <a:pt x="1856" y="2645"/>
                    <a:pt x="1954" y="2464"/>
                    <a:pt x="1903" y="2289"/>
                  </a:cubicBezTo>
                  <a:lnTo>
                    <a:pt x="1294" y="235"/>
                  </a:lnTo>
                  <a:cubicBezTo>
                    <a:pt x="1251" y="93"/>
                    <a:pt x="1121" y="1"/>
                    <a:pt x="981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809;p38">
              <a:extLst>
                <a:ext uri="{FF2B5EF4-FFF2-40B4-BE49-F238E27FC236}">
                  <a16:creationId xmlns:a16="http://schemas.microsoft.com/office/drawing/2014/main" id="{3173E11F-540A-216B-D88D-839E5F8B535E}"/>
                </a:ext>
              </a:extLst>
            </p:cNvPr>
            <p:cNvSpPr/>
            <p:nvPr/>
          </p:nvSpPr>
          <p:spPr>
            <a:xfrm>
              <a:off x="3076225" y="2483025"/>
              <a:ext cx="44100" cy="71025"/>
            </a:xfrm>
            <a:custGeom>
              <a:avLst/>
              <a:gdLst/>
              <a:ahLst/>
              <a:cxnLst/>
              <a:rect l="l" t="t" r="r" b="b"/>
              <a:pathLst>
                <a:path w="1764" h="2841" extrusionOk="0">
                  <a:moveTo>
                    <a:pt x="791" y="0"/>
                  </a:moveTo>
                  <a:cubicBezTo>
                    <a:pt x="760" y="0"/>
                    <a:pt x="729" y="4"/>
                    <a:pt x="697" y="14"/>
                  </a:cubicBezTo>
                  <a:lnTo>
                    <a:pt x="272" y="144"/>
                  </a:lnTo>
                  <a:cubicBezTo>
                    <a:pt x="99" y="195"/>
                    <a:pt x="0" y="379"/>
                    <a:pt x="52" y="551"/>
                  </a:cubicBezTo>
                  <a:lnTo>
                    <a:pt x="661" y="2607"/>
                  </a:lnTo>
                  <a:cubicBezTo>
                    <a:pt x="703" y="2748"/>
                    <a:pt x="833" y="2840"/>
                    <a:pt x="974" y="2840"/>
                  </a:cubicBezTo>
                  <a:cubicBezTo>
                    <a:pt x="1004" y="2840"/>
                    <a:pt x="1036" y="2836"/>
                    <a:pt x="1067" y="2826"/>
                  </a:cubicBezTo>
                  <a:lnTo>
                    <a:pt x="1492" y="2696"/>
                  </a:lnTo>
                  <a:cubicBezTo>
                    <a:pt x="1665" y="2645"/>
                    <a:pt x="1764" y="2463"/>
                    <a:pt x="1714" y="2289"/>
                  </a:cubicBezTo>
                  <a:lnTo>
                    <a:pt x="1105" y="235"/>
                  </a:lnTo>
                  <a:cubicBezTo>
                    <a:pt x="1062" y="92"/>
                    <a:pt x="933" y="0"/>
                    <a:pt x="791" y="0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810;p38">
              <a:extLst>
                <a:ext uri="{FF2B5EF4-FFF2-40B4-BE49-F238E27FC236}">
                  <a16:creationId xmlns:a16="http://schemas.microsoft.com/office/drawing/2014/main" id="{1A830971-7C43-DC3C-E5F2-59C086F6E16F}"/>
                </a:ext>
              </a:extLst>
            </p:cNvPr>
            <p:cNvSpPr/>
            <p:nvPr/>
          </p:nvSpPr>
          <p:spPr>
            <a:xfrm>
              <a:off x="3023625" y="2293425"/>
              <a:ext cx="78100" cy="223300"/>
            </a:xfrm>
            <a:custGeom>
              <a:avLst/>
              <a:gdLst/>
              <a:ahLst/>
              <a:cxnLst/>
              <a:rect l="l" t="t" r="r" b="b"/>
              <a:pathLst>
                <a:path w="3124" h="8932" extrusionOk="0">
                  <a:moveTo>
                    <a:pt x="309" y="0"/>
                  </a:moveTo>
                  <a:cubicBezTo>
                    <a:pt x="283" y="0"/>
                    <a:pt x="257" y="4"/>
                    <a:pt x="231" y="12"/>
                  </a:cubicBezTo>
                  <a:cubicBezTo>
                    <a:pt x="84" y="56"/>
                    <a:pt x="1" y="209"/>
                    <a:pt x="43" y="356"/>
                  </a:cubicBezTo>
                  <a:lnTo>
                    <a:pt x="2550" y="8734"/>
                  </a:lnTo>
                  <a:cubicBezTo>
                    <a:pt x="2586" y="8854"/>
                    <a:pt x="2695" y="8932"/>
                    <a:pt x="2814" y="8932"/>
                  </a:cubicBezTo>
                  <a:cubicBezTo>
                    <a:pt x="2840" y="8932"/>
                    <a:pt x="2867" y="8928"/>
                    <a:pt x="2894" y="8920"/>
                  </a:cubicBezTo>
                  <a:cubicBezTo>
                    <a:pt x="3041" y="8878"/>
                    <a:pt x="3124" y="8723"/>
                    <a:pt x="3080" y="8576"/>
                  </a:cubicBezTo>
                  <a:lnTo>
                    <a:pt x="575" y="198"/>
                  </a:lnTo>
                  <a:cubicBezTo>
                    <a:pt x="539" y="79"/>
                    <a:pt x="428" y="0"/>
                    <a:pt x="309" y="0"/>
                  </a:cubicBezTo>
                  <a:close/>
                </a:path>
              </a:pathLst>
            </a:custGeom>
            <a:solidFill>
              <a:srgbClr val="F2F5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811;p38">
              <a:extLst>
                <a:ext uri="{FF2B5EF4-FFF2-40B4-BE49-F238E27FC236}">
                  <a16:creationId xmlns:a16="http://schemas.microsoft.com/office/drawing/2014/main" id="{B2A1D0C4-A3B7-D10F-CFB7-ABBAC3C1437F}"/>
                </a:ext>
              </a:extLst>
            </p:cNvPr>
            <p:cNvSpPr/>
            <p:nvPr/>
          </p:nvSpPr>
          <p:spPr>
            <a:xfrm>
              <a:off x="3115450" y="3232225"/>
              <a:ext cx="290400" cy="75425"/>
            </a:xfrm>
            <a:custGeom>
              <a:avLst/>
              <a:gdLst/>
              <a:ahLst/>
              <a:cxnLst/>
              <a:rect l="l" t="t" r="r" b="b"/>
              <a:pathLst>
                <a:path w="11616" h="3017" extrusionOk="0">
                  <a:moveTo>
                    <a:pt x="2847" y="1"/>
                  </a:moveTo>
                  <a:cubicBezTo>
                    <a:pt x="2797" y="243"/>
                    <a:pt x="2750" y="505"/>
                    <a:pt x="2709" y="785"/>
                  </a:cubicBezTo>
                  <a:cubicBezTo>
                    <a:pt x="2338" y="776"/>
                    <a:pt x="1181" y="696"/>
                    <a:pt x="120" y="85"/>
                  </a:cubicBezTo>
                  <a:cubicBezTo>
                    <a:pt x="79" y="170"/>
                    <a:pt x="40" y="258"/>
                    <a:pt x="1" y="349"/>
                  </a:cubicBezTo>
                  <a:cubicBezTo>
                    <a:pt x="1093" y="968"/>
                    <a:pt x="2247" y="1061"/>
                    <a:pt x="2671" y="1071"/>
                  </a:cubicBezTo>
                  <a:cubicBezTo>
                    <a:pt x="2618" y="1505"/>
                    <a:pt x="2585" y="1974"/>
                    <a:pt x="2579" y="2479"/>
                  </a:cubicBezTo>
                  <a:lnTo>
                    <a:pt x="2580" y="2479"/>
                  </a:lnTo>
                  <a:lnTo>
                    <a:pt x="2579" y="2600"/>
                  </a:lnTo>
                  <a:lnTo>
                    <a:pt x="2698" y="2621"/>
                  </a:lnTo>
                  <a:cubicBezTo>
                    <a:pt x="4390" y="2913"/>
                    <a:pt x="5873" y="3016"/>
                    <a:pt x="7129" y="3016"/>
                  </a:cubicBezTo>
                  <a:cubicBezTo>
                    <a:pt x="9430" y="3016"/>
                    <a:pt x="10964" y="2668"/>
                    <a:pt x="11616" y="2483"/>
                  </a:cubicBezTo>
                  <a:cubicBezTo>
                    <a:pt x="11596" y="2389"/>
                    <a:pt x="11575" y="2295"/>
                    <a:pt x="11552" y="2203"/>
                  </a:cubicBezTo>
                  <a:cubicBezTo>
                    <a:pt x="10934" y="2380"/>
                    <a:pt x="9422" y="2730"/>
                    <a:pt x="7135" y="2730"/>
                  </a:cubicBezTo>
                  <a:cubicBezTo>
                    <a:pt x="5924" y="2730"/>
                    <a:pt x="4497" y="2632"/>
                    <a:pt x="2870" y="2359"/>
                  </a:cubicBezTo>
                  <a:cubicBezTo>
                    <a:pt x="2886" y="1485"/>
                    <a:pt x="2995" y="709"/>
                    <a:pt x="3127" y="75"/>
                  </a:cubicBezTo>
                  <a:cubicBezTo>
                    <a:pt x="3033" y="52"/>
                    <a:pt x="2939" y="26"/>
                    <a:pt x="2847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812;p38">
              <a:extLst>
                <a:ext uri="{FF2B5EF4-FFF2-40B4-BE49-F238E27FC236}">
                  <a16:creationId xmlns:a16="http://schemas.microsoft.com/office/drawing/2014/main" id="{D7CE78D5-5E27-AD78-0C66-54E4E729FB5C}"/>
                </a:ext>
              </a:extLst>
            </p:cNvPr>
            <p:cNvSpPr/>
            <p:nvPr/>
          </p:nvSpPr>
          <p:spPr>
            <a:xfrm>
              <a:off x="3093575" y="3322800"/>
              <a:ext cx="316700" cy="30525"/>
            </a:xfrm>
            <a:custGeom>
              <a:avLst/>
              <a:gdLst/>
              <a:ahLst/>
              <a:cxnLst/>
              <a:rect l="l" t="t" r="r" b="b"/>
              <a:pathLst>
                <a:path w="12668" h="1221" extrusionOk="0">
                  <a:moveTo>
                    <a:pt x="18" y="1"/>
                  </a:moveTo>
                  <a:cubicBezTo>
                    <a:pt x="6" y="163"/>
                    <a:pt x="0" y="325"/>
                    <a:pt x="0" y="488"/>
                  </a:cubicBezTo>
                  <a:cubicBezTo>
                    <a:pt x="0" y="893"/>
                    <a:pt x="2836" y="1220"/>
                    <a:pt x="6335" y="1220"/>
                  </a:cubicBezTo>
                  <a:cubicBezTo>
                    <a:pt x="9832" y="1220"/>
                    <a:pt x="12668" y="893"/>
                    <a:pt x="12668" y="488"/>
                  </a:cubicBezTo>
                  <a:cubicBezTo>
                    <a:pt x="12668" y="325"/>
                    <a:pt x="12663" y="163"/>
                    <a:pt x="12651" y="1"/>
                  </a:cubicBezTo>
                  <a:cubicBezTo>
                    <a:pt x="12415" y="379"/>
                    <a:pt x="9678" y="678"/>
                    <a:pt x="6335" y="678"/>
                  </a:cubicBezTo>
                  <a:cubicBezTo>
                    <a:pt x="2992" y="678"/>
                    <a:pt x="255" y="379"/>
                    <a:pt x="18" y="1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813;p38">
              <a:extLst>
                <a:ext uri="{FF2B5EF4-FFF2-40B4-BE49-F238E27FC236}">
                  <a16:creationId xmlns:a16="http://schemas.microsoft.com/office/drawing/2014/main" id="{D72D5AC2-5DE3-B9BC-965D-0A744AA2E7CF}"/>
                </a:ext>
              </a:extLst>
            </p:cNvPr>
            <p:cNvSpPr/>
            <p:nvPr/>
          </p:nvSpPr>
          <p:spPr>
            <a:xfrm>
              <a:off x="3094025" y="3176400"/>
              <a:ext cx="315850" cy="163350"/>
            </a:xfrm>
            <a:custGeom>
              <a:avLst/>
              <a:gdLst/>
              <a:ahLst/>
              <a:cxnLst/>
              <a:rect l="l" t="t" r="r" b="b"/>
              <a:pathLst>
                <a:path w="12634" h="6534" extrusionOk="0">
                  <a:moveTo>
                    <a:pt x="2347" y="1"/>
                  </a:moveTo>
                  <a:cubicBezTo>
                    <a:pt x="2347" y="1"/>
                    <a:pt x="1624" y="928"/>
                    <a:pt x="977" y="2318"/>
                  </a:cubicBezTo>
                  <a:cubicBezTo>
                    <a:pt x="938" y="2403"/>
                    <a:pt x="899" y="2493"/>
                    <a:pt x="859" y="2582"/>
                  </a:cubicBezTo>
                  <a:cubicBezTo>
                    <a:pt x="443" y="3530"/>
                    <a:pt x="81" y="4666"/>
                    <a:pt x="0" y="5857"/>
                  </a:cubicBezTo>
                  <a:cubicBezTo>
                    <a:pt x="237" y="6235"/>
                    <a:pt x="2974" y="6534"/>
                    <a:pt x="6317" y="6534"/>
                  </a:cubicBezTo>
                  <a:cubicBezTo>
                    <a:pt x="9658" y="6534"/>
                    <a:pt x="12397" y="6235"/>
                    <a:pt x="12633" y="5857"/>
                  </a:cubicBezTo>
                  <a:cubicBezTo>
                    <a:pt x="12606" y="5469"/>
                    <a:pt x="12550" y="5087"/>
                    <a:pt x="12473" y="4716"/>
                  </a:cubicBezTo>
                  <a:cubicBezTo>
                    <a:pt x="12453" y="4622"/>
                    <a:pt x="12432" y="4530"/>
                    <a:pt x="12409" y="4436"/>
                  </a:cubicBezTo>
                  <a:cubicBezTo>
                    <a:pt x="11809" y="1953"/>
                    <a:pt x="10285" y="1"/>
                    <a:pt x="10285" y="1"/>
                  </a:cubicBezTo>
                  <a:close/>
                </a:path>
              </a:pathLst>
            </a:custGeom>
            <a:solidFill>
              <a:srgbClr val="ADBA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814;p38">
              <a:extLst>
                <a:ext uri="{FF2B5EF4-FFF2-40B4-BE49-F238E27FC236}">
                  <a16:creationId xmlns:a16="http://schemas.microsoft.com/office/drawing/2014/main" id="{23F4CEFA-91DF-247C-F02C-45BD977510B5}"/>
                </a:ext>
              </a:extLst>
            </p:cNvPr>
            <p:cNvSpPr/>
            <p:nvPr/>
          </p:nvSpPr>
          <p:spPr>
            <a:xfrm>
              <a:off x="2912550" y="2568325"/>
              <a:ext cx="686500" cy="674825"/>
            </a:xfrm>
            <a:custGeom>
              <a:avLst/>
              <a:gdLst/>
              <a:ahLst/>
              <a:cxnLst/>
              <a:rect l="l" t="t" r="r" b="b"/>
              <a:pathLst>
                <a:path w="27460" h="26993" extrusionOk="0">
                  <a:moveTo>
                    <a:pt x="24020" y="1"/>
                  </a:moveTo>
                  <a:lnTo>
                    <a:pt x="1" y="4336"/>
                  </a:lnTo>
                  <a:lnTo>
                    <a:pt x="2299" y="17067"/>
                  </a:lnTo>
                  <a:cubicBezTo>
                    <a:pt x="3151" y="21781"/>
                    <a:pt x="6632" y="25358"/>
                    <a:pt x="10963" y="26557"/>
                  </a:cubicBezTo>
                  <a:cubicBezTo>
                    <a:pt x="11057" y="26582"/>
                    <a:pt x="11149" y="26608"/>
                    <a:pt x="11243" y="26631"/>
                  </a:cubicBezTo>
                  <a:cubicBezTo>
                    <a:pt x="12186" y="26868"/>
                    <a:pt x="13168" y="26993"/>
                    <a:pt x="14169" y="26993"/>
                  </a:cubicBezTo>
                  <a:cubicBezTo>
                    <a:pt x="14856" y="26993"/>
                    <a:pt x="15553" y="26934"/>
                    <a:pt x="16252" y="26813"/>
                  </a:cubicBezTo>
                  <a:cubicBezTo>
                    <a:pt x="16319" y="26800"/>
                    <a:pt x="16386" y="26788"/>
                    <a:pt x="16452" y="26776"/>
                  </a:cubicBezTo>
                  <a:cubicBezTo>
                    <a:pt x="16519" y="26764"/>
                    <a:pt x="16585" y="26752"/>
                    <a:pt x="16651" y="26740"/>
                  </a:cubicBezTo>
                  <a:cubicBezTo>
                    <a:pt x="16855" y="26702"/>
                    <a:pt x="17057" y="26660"/>
                    <a:pt x="17258" y="26611"/>
                  </a:cubicBezTo>
                  <a:cubicBezTo>
                    <a:pt x="23441" y="25128"/>
                    <a:pt x="27460" y="19060"/>
                    <a:pt x="26316" y="12732"/>
                  </a:cubicBezTo>
                  <a:lnTo>
                    <a:pt x="24754" y="4072"/>
                  </a:lnTo>
                  <a:lnTo>
                    <a:pt x="24020" y="1"/>
                  </a:ln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815;p38">
              <a:extLst>
                <a:ext uri="{FF2B5EF4-FFF2-40B4-BE49-F238E27FC236}">
                  <a16:creationId xmlns:a16="http://schemas.microsoft.com/office/drawing/2014/main" id="{9DCD14B6-A3D5-8BD3-B798-8EE5E07B3B04}"/>
                </a:ext>
              </a:extLst>
            </p:cNvPr>
            <p:cNvSpPr/>
            <p:nvPr/>
          </p:nvSpPr>
          <p:spPr>
            <a:xfrm>
              <a:off x="2907375" y="2547350"/>
              <a:ext cx="610875" cy="150325"/>
            </a:xfrm>
            <a:custGeom>
              <a:avLst/>
              <a:gdLst/>
              <a:ahLst/>
              <a:cxnLst/>
              <a:rect l="l" t="t" r="r" b="b"/>
              <a:pathLst>
                <a:path w="24435" h="6013" extrusionOk="0">
                  <a:moveTo>
                    <a:pt x="20616" y="1"/>
                  </a:moveTo>
                  <a:cubicBezTo>
                    <a:pt x="18360" y="1"/>
                    <a:pt x="15244" y="310"/>
                    <a:pt x="11841" y="925"/>
                  </a:cubicBezTo>
                  <a:cubicBezTo>
                    <a:pt x="5209" y="2121"/>
                    <a:pt x="0" y="4024"/>
                    <a:pt x="208" y="5175"/>
                  </a:cubicBezTo>
                  <a:cubicBezTo>
                    <a:pt x="309" y="5734"/>
                    <a:pt x="1674" y="6012"/>
                    <a:pt x="3813" y="6012"/>
                  </a:cubicBezTo>
                  <a:cubicBezTo>
                    <a:pt x="6070" y="6012"/>
                    <a:pt x="9188" y="5703"/>
                    <a:pt x="12594" y="5088"/>
                  </a:cubicBezTo>
                  <a:cubicBezTo>
                    <a:pt x="19225" y="3892"/>
                    <a:pt x="24434" y="1989"/>
                    <a:pt x="24225" y="840"/>
                  </a:cubicBezTo>
                  <a:cubicBezTo>
                    <a:pt x="24124" y="279"/>
                    <a:pt x="22758" y="1"/>
                    <a:pt x="20616" y="1"/>
                  </a:cubicBezTo>
                  <a:close/>
                </a:path>
              </a:pathLst>
            </a:custGeom>
            <a:solidFill>
              <a:srgbClr val="F2F4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816;p38">
              <a:extLst>
                <a:ext uri="{FF2B5EF4-FFF2-40B4-BE49-F238E27FC236}">
                  <a16:creationId xmlns:a16="http://schemas.microsoft.com/office/drawing/2014/main" id="{921D70B1-13AD-A107-69E8-6C19BC5171EC}"/>
                </a:ext>
              </a:extLst>
            </p:cNvPr>
            <p:cNvSpPr/>
            <p:nvPr/>
          </p:nvSpPr>
          <p:spPr>
            <a:xfrm>
              <a:off x="2920850" y="2556325"/>
              <a:ext cx="583900" cy="132375"/>
            </a:xfrm>
            <a:custGeom>
              <a:avLst/>
              <a:gdLst/>
              <a:ahLst/>
              <a:cxnLst/>
              <a:rect l="l" t="t" r="r" b="b"/>
              <a:pathLst>
                <a:path w="23356" h="5295" extrusionOk="0">
                  <a:moveTo>
                    <a:pt x="20078" y="1"/>
                  </a:moveTo>
                  <a:cubicBezTo>
                    <a:pt x="17738" y="1"/>
                    <a:pt x="14645" y="326"/>
                    <a:pt x="11367" y="918"/>
                  </a:cubicBezTo>
                  <a:cubicBezTo>
                    <a:pt x="8179" y="1494"/>
                    <a:pt x="5223" y="2250"/>
                    <a:pt x="3044" y="3045"/>
                  </a:cubicBezTo>
                  <a:cubicBezTo>
                    <a:pt x="450" y="3992"/>
                    <a:pt x="1" y="4633"/>
                    <a:pt x="23" y="4752"/>
                  </a:cubicBezTo>
                  <a:cubicBezTo>
                    <a:pt x="43" y="4866"/>
                    <a:pt x="656" y="5294"/>
                    <a:pt x="3275" y="5294"/>
                  </a:cubicBezTo>
                  <a:cubicBezTo>
                    <a:pt x="5616" y="5294"/>
                    <a:pt x="8710" y="4969"/>
                    <a:pt x="11991" y="4377"/>
                  </a:cubicBezTo>
                  <a:cubicBezTo>
                    <a:pt x="15178" y="3801"/>
                    <a:pt x="18133" y="3047"/>
                    <a:pt x="20313" y="2250"/>
                  </a:cubicBezTo>
                  <a:cubicBezTo>
                    <a:pt x="22906" y="1303"/>
                    <a:pt x="23356" y="664"/>
                    <a:pt x="23333" y="544"/>
                  </a:cubicBezTo>
                  <a:cubicBezTo>
                    <a:pt x="23314" y="429"/>
                    <a:pt x="22700" y="1"/>
                    <a:pt x="20078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817;p38">
              <a:extLst>
                <a:ext uri="{FF2B5EF4-FFF2-40B4-BE49-F238E27FC236}">
                  <a16:creationId xmlns:a16="http://schemas.microsoft.com/office/drawing/2014/main" id="{5D00F736-8E41-6ED2-827F-C76E9D8864EC}"/>
                </a:ext>
              </a:extLst>
            </p:cNvPr>
            <p:cNvSpPr/>
            <p:nvPr/>
          </p:nvSpPr>
          <p:spPr>
            <a:xfrm>
              <a:off x="2899425" y="2499525"/>
              <a:ext cx="609375" cy="146075"/>
            </a:xfrm>
            <a:custGeom>
              <a:avLst/>
              <a:gdLst/>
              <a:ahLst/>
              <a:cxnLst/>
              <a:rect l="l" t="t" r="r" b="b"/>
              <a:pathLst>
                <a:path w="24375" h="5843" extrusionOk="0">
                  <a:moveTo>
                    <a:pt x="24046" y="0"/>
                  </a:moveTo>
                  <a:cubicBezTo>
                    <a:pt x="22959" y="1167"/>
                    <a:pt x="18231" y="2741"/>
                    <a:pt x="12438" y="3787"/>
                  </a:cubicBezTo>
                  <a:cubicBezTo>
                    <a:pt x="8972" y="4413"/>
                    <a:pt x="5797" y="4728"/>
                    <a:pt x="3500" y="4728"/>
                  </a:cubicBezTo>
                  <a:cubicBezTo>
                    <a:pt x="1702" y="4728"/>
                    <a:pt x="442" y="4535"/>
                    <a:pt x="0" y="4146"/>
                  </a:cubicBezTo>
                  <a:lnTo>
                    <a:pt x="0" y="4146"/>
                  </a:lnTo>
                  <a:cubicBezTo>
                    <a:pt x="15" y="4254"/>
                    <a:pt x="34" y="4361"/>
                    <a:pt x="53" y="4469"/>
                  </a:cubicBezTo>
                  <a:lnTo>
                    <a:pt x="150" y="5005"/>
                  </a:lnTo>
                  <a:cubicBezTo>
                    <a:pt x="251" y="5565"/>
                    <a:pt x="1617" y="5843"/>
                    <a:pt x="3757" y="5843"/>
                  </a:cubicBezTo>
                  <a:cubicBezTo>
                    <a:pt x="6013" y="5843"/>
                    <a:pt x="9130" y="5534"/>
                    <a:pt x="12535" y="4919"/>
                  </a:cubicBezTo>
                  <a:cubicBezTo>
                    <a:pt x="19167" y="3722"/>
                    <a:pt x="24375" y="1820"/>
                    <a:pt x="24167" y="670"/>
                  </a:cubicBezTo>
                  <a:lnTo>
                    <a:pt x="24071" y="134"/>
                  </a:lnTo>
                  <a:cubicBezTo>
                    <a:pt x="24063" y="88"/>
                    <a:pt x="24054" y="44"/>
                    <a:pt x="24046" y="0"/>
                  </a:cubicBez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818;p38">
              <a:extLst>
                <a:ext uri="{FF2B5EF4-FFF2-40B4-BE49-F238E27FC236}">
                  <a16:creationId xmlns:a16="http://schemas.microsoft.com/office/drawing/2014/main" id="{FB1A62F9-3724-B54E-B222-864AC09E10E3}"/>
                </a:ext>
              </a:extLst>
            </p:cNvPr>
            <p:cNvSpPr/>
            <p:nvPr/>
          </p:nvSpPr>
          <p:spPr>
            <a:xfrm>
              <a:off x="2887125" y="2251925"/>
              <a:ext cx="613475" cy="365800"/>
            </a:xfrm>
            <a:custGeom>
              <a:avLst/>
              <a:gdLst/>
              <a:ahLst/>
              <a:cxnLst/>
              <a:rect l="l" t="t" r="r" b="b"/>
              <a:pathLst>
                <a:path w="24539" h="14632" extrusionOk="0">
                  <a:moveTo>
                    <a:pt x="12570" y="0"/>
                  </a:moveTo>
                  <a:cubicBezTo>
                    <a:pt x="11850" y="0"/>
                    <a:pt x="11120" y="64"/>
                    <a:pt x="10386" y="197"/>
                  </a:cubicBezTo>
                  <a:cubicBezTo>
                    <a:pt x="7071" y="793"/>
                    <a:pt x="4311" y="2681"/>
                    <a:pt x="2530" y="5245"/>
                  </a:cubicBezTo>
                  <a:cubicBezTo>
                    <a:pt x="807" y="7728"/>
                    <a:pt x="0" y="10847"/>
                    <a:pt x="492" y="14050"/>
                  </a:cubicBezTo>
                  <a:cubicBezTo>
                    <a:pt x="934" y="14439"/>
                    <a:pt x="2194" y="14632"/>
                    <a:pt x="3992" y="14632"/>
                  </a:cubicBezTo>
                  <a:cubicBezTo>
                    <a:pt x="6289" y="14632"/>
                    <a:pt x="9464" y="14317"/>
                    <a:pt x="12930" y="13691"/>
                  </a:cubicBezTo>
                  <a:cubicBezTo>
                    <a:pt x="18723" y="12645"/>
                    <a:pt x="23451" y="11071"/>
                    <a:pt x="24538" y="9906"/>
                  </a:cubicBezTo>
                  <a:cubicBezTo>
                    <a:pt x="23421" y="4076"/>
                    <a:pt x="18316" y="0"/>
                    <a:pt x="12570" y="0"/>
                  </a:cubicBez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819;p38">
              <a:extLst>
                <a:ext uri="{FF2B5EF4-FFF2-40B4-BE49-F238E27FC236}">
                  <a16:creationId xmlns:a16="http://schemas.microsoft.com/office/drawing/2014/main" id="{EFCC0DE4-76E8-DFBE-BF8B-EF896F743842}"/>
                </a:ext>
              </a:extLst>
            </p:cNvPr>
            <p:cNvSpPr/>
            <p:nvPr/>
          </p:nvSpPr>
          <p:spPr>
            <a:xfrm>
              <a:off x="3314875" y="2660500"/>
              <a:ext cx="279600" cy="551750"/>
            </a:xfrm>
            <a:custGeom>
              <a:avLst/>
              <a:gdLst/>
              <a:ahLst/>
              <a:cxnLst/>
              <a:rect l="l" t="t" r="r" b="b"/>
              <a:pathLst>
                <a:path w="11184" h="22070" extrusionOk="0">
                  <a:moveTo>
                    <a:pt x="6466" y="0"/>
                  </a:moveTo>
                  <a:cubicBezTo>
                    <a:pt x="6385" y="0"/>
                    <a:pt x="6304" y="2"/>
                    <a:pt x="6224" y="5"/>
                  </a:cubicBezTo>
                  <a:cubicBezTo>
                    <a:pt x="2746" y="150"/>
                    <a:pt x="0" y="3399"/>
                    <a:pt x="711" y="7026"/>
                  </a:cubicBezTo>
                  <a:cubicBezTo>
                    <a:pt x="1404" y="10567"/>
                    <a:pt x="2072" y="15600"/>
                    <a:pt x="1510" y="20132"/>
                  </a:cubicBezTo>
                  <a:cubicBezTo>
                    <a:pt x="1509" y="20143"/>
                    <a:pt x="1507" y="20154"/>
                    <a:pt x="1506" y="20164"/>
                  </a:cubicBezTo>
                  <a:cubicBezTo>
                    <a:pt x="1386" y="21135"/>
                    <a:pt x="2086" y="21921"/>
                    <a:pt x="2937" y="22050"/>
                  </a:cubicBezTo>
                  <a:cubicBezTo>
                    <a:pt x="3019" y="22063"/>
                    <a:pt x="3102" y="22069"/>
                    <a:pt x="3186" y="22069"/>
                  </a:cubicBezTo>
                  <a:cubicBezTo>
                    <a:pt x="3442" y="22069"/>
                    <a:pt x="3706" y="22008"/>
                    <a:pt x="3961" y="21874"/>
                  </a:cubicBezTo>
                  <a:cubicBezTo>
                    <a:pt x="8505" y="19487"/>
                    <a:pt x="11183" y="14358"/>
                    <a:pt x="10223" y="9045"/>
                  </a:cubicBezTo>
                  <a:lnTo>
                    <a:pt x="9776" y="6561"/>
                  </a:lnTo>
                  <a:lnTo>
                    <a:pt x="9578" y="5461"/>
                  </a:lnTo>
                  <a:lnTo>
                    <a:pt x="9087" y="2747"/>
                  </a:lnTo>
                  <a:lnTo>
                    <a:pt x="9020" y="2371"/>
                  </a:lnTo>
                  <a:lnTo>
                    <a:pt x="8834" y="1338"/>
                  </a:lnTo>
                  <a:cubicBezTo>
                    <a:pt x="8722" y="723"/>
                    <a:pt x="8246" y="238"/>
                    <a:pt x="7633" y="116"/>
                  </a:cubicBezTo>
                  <a:cubicBezTo>
                    <a:pt x="7239" y="37"/>
                    <a:pt x="6850" y="0"/>
                    <a:pt x="6466" y="0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820;p38">
              <a:extLst>
                <a:ext uri="{FF2B5EF4-FFF2-40B4-BE49-F238E27FC236}">
                  <a16:creationId xmlns:a16="http://schemas.microsoft.com/office/drawing/2014/main" id="{E4E14E31-A5F3-AE6F-E6D2-BA6B285ED9B4}"/>
                </a:ext>
              </a:extLst>
            </p:cNvPr>
            <p:cNvSpPr/>
            <p:nvPr/>
          </p:nvSpPr>
          <p:spPr>
            <a:xfrm>
              <a:off x="3302175" y="2660500"/>
              <a:ext cx="168350" cy="551775"/>
            </a:xfrm>
            <a:custGeom>
              <a:avLst/>
              <a:gdLst/>
              <a:ahLst/>
              <a:cxnLst/>
              <a:rect l="l" t="t" r="r" b="b"/>
              <a:pathLst>
                <a:path w="6734" h="22071" extrusionOk="0">
                  <a:moveTo>
                    <a:pt x="6484" y="0"/>
                  </a:moveTo>
                  <a:cubicBezTo>
                    <a:pt x="2892" y="0"/>
                    <a:pt x="1" y="3316"/>
                    <a:pt x="728" y="7027"/>
                  </a:cubicBezTo>
                  <a:cubicBezTo>
                    <a:pt x="1420" y="10567"/>
                    <a:pt x="2090" y="15600"/>
                    <a:pt x="1528" y="20132"/>
                  </a:cubicBezTo>
                  <a:cubicBezTo>
                    <a:pt x="1526" y="20143"/>
                    <a:pt x="1525" y="20155"/>
                    <a:pt x="1523" y="20164"/>
                  </a:cubicBezTo>
                  <a:cubicBezTo>
                    <a:pt x="1390" y="21229"/>
                    <a:pt x="2244" y="22070"/>
                    <a:pt x="3201" y="22070"/>
                  </a:cubicBezTo>
                  <a:cubicBezTo>
                    <a:pt x="3282" y="22070"/>
                    <a:pt x="3363" y="22064"/>
                    <a:pt x="3445" y="22052"/>
                  </a:cubicBezTo>
                  <a:cubicBezTo>
                    <a:pt x="2594" y="21921"/>
                    <a:pt x="1894" y="21135"/>
                    <a:pt x="2014" y="20164"/>
                  </a:cubicBezTo>
                  <a:cubicBezTo>
                    <a:pt x="2015" y="20155"/>
                    <a:pt x="2017" y="20143"/>
                    <a:pt x="2018" y="20132"/>
                  </a:cubicBezTo>
                  <a:cubicBezTo>
                    <a:pt x="2580" y="15602"/>
                    <a:pt x="1912" y="10567"/>
                    <a:pt x="1219" y="7027"/>
                  </a:cubicBezTo>
                  <a:cubicBezTo>
                    <a:pt x="510" y="3399"/>
                    <a:pt x="3254" y="150"/>
                    <a:pt x="6734" y="7"/>
                  </a:cubicBezTo>
                  <a:cubicBezTo>
                    <a:pt x="6649" y="2"/>
                    <a:pt x="6566" y="0"/>
                    <a:pt x="6484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821;p38">
              <a:extLst>
                <a:ext uri="{FF2B5EF4-FFF2-40B4-BE49-F238E27FC236}">
                  <a16:creationId xmlns:a16="http://schemas.microsoft.com/office/drawing/2014/main" id="{68FD36C3-1EAD-2FE9-1E1D-F1AEA3D8C6E4}"/>
                </a:ext>
              </a:extLst>
            </p:cNvPr>
            <p:cNvSpPr/>
            <p:nvPr/>
          </p:nvSpPr>
          <p:spPr>
            <a:xfrm>
              <a:off x="3058325" y="2355125"/>
              <a:ext cx="367225" cy="231400"/>
            </a:xfrm>
            <a:custGeom>
              <a:avLst/>
              <a:gdLst/>
              <a:ahLst/>
              <a:cxnLst/>
              <a:rect l="l" t="t" r="r" b="b"/>
              <a:pathLst>
                <a:path w="14689" h="9256" extrusionOk="0">
                  <a:moveTo>
                    <a:pt x="11866" y="0"/>
                  </a:moveTo>
                  <a:cubicBezTo>
                    <a:pt x="11696" y="0"/>
                    <a:pt x="11524" y="24"/>
                    <a:pt x="11353" y="75"/>
                  </a:cubicBezTo>
                  <a:lnTo>
                    <a:pt x="1503" y="2994"/>
                  </a:lnTo>
                  <a:cubicBezTo>
                    <a:pt x="545" y="3277"/>
                    <a:pt x="0" y="4283"/>
                    <a:pt x="283" y="5240"/>
                  </a:cubicBezTo>
                  <a:lnTo>
                    <a:pt x="1091" y="7962"/>
                  </a:lnTo>
                  <a:cubicBezTo>
                    <a:pt x="1323" y="8746"/>
                    <a:pt x="2042" y="9255"/>
                    <a:pt x="2821" y="9255"/>
                  </a:cubicBezTo>
                  <a:cubicBezTo>
                    <a:pt x="2991" y="9255"/>
                    <a:pt x="3164" y="9231"/>
                    <a:pt x="3335" y="9180"/>
                  </a:cubicBezTo>
                  <a:lnTo>
                    <a:pt x="3335" y="9182"/>
                  </a:lnTo>
                  <a:lnTo>
                    <a:pt x="13186" y="6263"/>
                  </a:lnTo>
                  <a:cubicBezTo>
                    <a:pt x="14143" y="5979"/>
                    <a:pt x="14688" y="4974"/>
                    <a:pt x="14405" y="4016"/>
                  </a:cubicBezTo>
                  <a:lnTo>
                    <a:pt x="13598" y="1294"/>
                  </a:lnTo>
                  <a:cubicBezTo>
                    <a:pt x="13365" y="509"/>
                    <a:pt x="12646" y="0"/>
                    <a:pt x="11866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822;p38">
              <a:extLst>
                <a:ext uri="{FF2B5EF4-FFF2-40B4-BE49-F238E27FC236}">
                  <a16:creationId xmlns:a16="http://schemas.microsoft.com/office/drawing/2014/main" id="{77A87A59-0277-544B-A349-C9494A2A4451}"/>
                </a:ext>
              </a:extLst>
            </p:cNvPr>
            <p:cNvSpPr/>
            <p:nvPr/>
          </p:nvSpPr>
          <p:spPr>
            <a:xfrm>
              <a:off x="3113000" y="2338925"/>
              <a:ext cx="367225" cy="231425"/>
            </a:xfrm>
            <a:custGeom>
              <a:avLst/>
              <a:gdLst/>
              <a:ahLst/>
              <a:cxnLst/>
              <a:rect l="l" t="t" r="r" b="b"/>
              <a:pathLst>
                <a:path w="14689" h="9257" extrusionOk="0">
                  <a:moveTo>
                    <a:pt x="11868" y="1"/>
                  </a:moveTo>
                  <a:cubicBezTo>
                    <a:pt x="11698" y="1"/>
                    <a:pt x="11524" y="25"/>
                    <a:pt x="11353" y="76"/>
                  </a:cubicBezTo>
                  <a:lnTo>
                    <a:pt x="1503" y="2994"/>
                  </a:lnTo>
                  <a:cubicBezTo>
                    <a:pt x="546" y="3277"/>
                    <a:pt x="0" y="4283"/>
                    <a:pt x="284" y="5240"/>
                  </a:cubicBezTo>
                  <a:lnTo>
                    <a:pt x="1091" y="7962"/>
                  </a:lnTo>
                  <a:cubicBezTo>
                    <a:pt x="1323" y="8748"/>
                    <a:pt x="2042" y="9256"/>
                    <a:pt x="2822" y="9256"/>
                  </a:cubicBezTo>
                  <a:cubicBezTo>
                    <a:pt x="2991" y="9256"/>
                    <a:pt x="3164" y="9232"/>
                    <a:pt x="3336" y="9181"/>
                  </a:cubicBezTo>
                  <a:lnTo>
                    <a:pt x="13186" y="6262"/>
                  </a:lnTo>
                  <a:cubicBezTo>
                    <a:pt x="14142" y="5979"/>
                    <a:pt x="14688" y="4973"/>
                    <a:pt x="14405" y="4018"/>
                  </a:cubicBezTo>
                  <a:lnTo>
                    <a:pt x="13598" y="1294"/>
                  </a:lnTo>
                  <a:cubicBezTo>
                    <a:pt x="13365" y="510"/>
                    <a:pt x="12646" y="1"/>
                    <a:pt x="11868" y="1"/>
                  </a:cubicBez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823;p38">
              <a:extLst>
                <a:ext uri="{FF2B5EF4-FFF2-40B4-BE49-F238E27FC236}">
                  <a16:creationId xmlns:a16="http://schemas.microsoft.com/office/drawing/2014/main" id="{387831E5-B4F0-605D-2500-084775D060F9}"/>
                </a:ext>
              </a:extLst>
            </p:cNvPr>
            <p:cNvSpPr/>
            <p:nvPr/>
          </p:nvSpPr>
          <p:spPr>
            <a:xfrm>
              <a:off x="3123025" y="2347900"/>
              <a:ext cx="347150" cy="213450"/>
            </a:xfrm>
            <a:custGeom>
              <a:avLst/>
              <a:gdLst/>
              <a:ahLst/>
              <a:cxnLst/>
              <a:rect l="l" t="t" r="r" b="b"/>
              <a:pathLst>
                <a:path w="13886" h="8538" extrusionOk="0">
                  <a:moveTo>
                    <a:pt x="11466" y="0"/>
                  </a:moveTo>
                  <a:cubicBezTo>
                    <a:pt x="11328" y="0"/>
                    <a:pt x="11189" y="20"/>
                    <a:pt x="11053" y="61"/>
                  </a:cubicBezTo>
                  <a:lnTo>
                    <a:pt x="1203" y="2978"/>
                  </a:lnTo>
                  <a:cubicBezTo>
                    <a:pt x="438" y="3206"/>
                    <a:pt x="1" y="4013"/>
                    <a:pt x="226" y="4778"/>
                  </a:cubicBezTo>
                  <a:lnTo>
                    <a:pt x="1034" y="7501"/>
                  </a:lnTo>
                  <a:cubicBezTo>
                    <a:pt x="1212" y="8107"/>
                    <a:pt x="1758" y="8524"/>
                    <a:pt x="2391" y="8537"/>
                  </a:cubicBezTo>
                  <a:lnTo>
                    <a:pt x="2389" y="8537"/>
                  </a:lnTo>
                  <a:cubicBezTo>
                    <a:pt x="2399" y="8538"/>
                    <a:pt x="2409" y="8538"/>
                    <a:pt x="2419" y="8538"/>
                  </a:cubicBezTo>
                  <a:cubicBezTo>
                    <a:pt x="2559" y="8538"/>
                    <a:pt x="2697" y="8518"/>
                    <a:pt x="2833" y="8478"/>
                  </a:cubicBezTo>
                  <a:lnTo>
                    <a:pt x="12683" y="5560"/>
                  </a:lnTo>
                  <a:cubicBezTo>
                    <a:pt x="13448" y="5332"/>
                    <a:pt x="13886" y="4525"/>
                    <a:pt x="13660" y="3760"/>
                  </a:cubicBezTo>
                  <a:lnTo>
                    <a:pt x="12853" y="1038"/>
                  </a:lnTo>
                  <a:cubicBezTo>
                    <a:pt x="12673" y="431"/>
                    <a:pt x="12129" y="14"/>
                    <a:pt x="11496" y="1"/>
                  </a:cubicBezTo>
                  <a:cubicBezTo>
                    <a:pt x="11486" y="0"/>
                    <a:pt x="11476" y="0"/>
                    <a:pt x="11466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824;p38">
              <a:extLst>
                <a:ext uri="{FF2B5EF4-FFF2-40B4-BE49-F238E27FC236}">
                  <a16:creationId xmlns:a16="http://schemas.microsoft.com/office/drawing/2014/main" id="{4F521C7B-6B0B-EB31-91CA-7B2FAF7FE8D2}"/>
                </a:ext>
              </a:extLst>
            </p:cNvPr>
            <p:cNvSpPr/>
            <p:nvPr/>
          </p:nvSpPr>
          <p:spPr>
            <a:xfrm>
              <a:off x="3383175" y="2379250"/>
              <a:ext cx="56600" cy="89100"/>
            </a:xfrm>
            <a:custGeom>
              <a:avLst/>
              <a:gdLst/>
              <a:ahLst/>
              <a:cxnLst/>
              <a:rect l="l" t="t" r="r" b="b"/>
              <a:pathLst>
                <a:path w="2264" h="3564" extrusionOk="0">
                  <a:moveTo>
                    <a:pt x="823" y="1"/>
                  </a:moveTo>
                  <a:cubicBezTo>
                    <a:pt x="754" y="1"/>
                    <a:pt x="684" y="10"/>
                    <a:pt x="614" y="31"/>
                  </a:cubicBezTo>
                  <a:cubicBezTo>
                    <a:pt x="223" y="146"/>
                    <a:pt x="1" y="557"/>
                    <a:pt x="117" y="946"/>
                  </a:cubicBezTo>
                  <a:lnTo>
                    <a:pt x="735" y="3036"/>
                  </a:lnTo>
                  <a:cubicBezTo>
                    <a:pt x="831" y="3356"/>
                    <a:pt x="1124" y="3563"/>
                    <a:pt x="1443" y="3563"/>
                  </a:cubicBezTo>
                  <a:cubicBezTo>
                    <a:pt x="1512" y="3563"/>
                    <a:pt x="1582" y="3554"/>
                    <a:pt x="1652" y="3533"/>
                  </a:cubicBezTo>
                  <a:cubicBezTo>
                    <a:pt x="2041" y="3418"/>
                    <a:pt x="2264" y="3007"/>
                    <a:pt x="2149" y="2617"/>
                  </a:cubicBezTo>
                  <a:lnTo>
                    <a:pt x="1529" y="528"/>
                  </a:lnTo>
                  <a:cubicBezTo>
                    <a:pt x="1434" y="208"/>
                    <a:pt x="1141" y="1"/>
                    <a:pt x="823" y="1"/>
                  </a:cubicBezTo>
                  <a:close/>
                </a:path>
              </a:pathLst>
            </a:custGeom>
            <a:solidFill>
              <a:srgbClr val="F6CF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825;p38">
              <a:extLst>
                <a:ext uri="{FF2B5EF4-FFF2-40B4-BE49-F238E27FC236}">
                  <a16:creationId xmlns:a16="http://schemas.microsoft.com/office/drawing/2014/main" id="{289579E8-A6E8-D4E7-FDFD-AD44FF18C4C8}"/>
                </a:ext>
              </a:extLst>
            </p:cNvPr>
            <p:cNvSpPr/>
            <p:nvPr/>
          </p:nvSpPr>
          <p:spPr>
            <a:xfrm>
              <a:off x="3241375" y="2420575"/>
              <a:ext cx="56600" cy="89075"/>
            </a:xfrm>
            <a:custGeom>
              <a:avLst/>
              <a:gdLst/>
              <a:ahLst/>
              <a:cxnLst/>
              <a:rect l="l" t="t" r="r" b="b"/>
              <a:pathLst>
                <a:path w="2264" h="3563" extrusionOk="0">
                  <a:moveTo>
                    <a:pt x="821" y="0"/>
                  </a:moveTo>
                  <a:cubicBezTo>
                    <a:pt x="752" y="0"/>
                    <a:pt x="682" y="10"/>
                    <a:pt x="612" y="31"/>
                  </a:cubicBezTo>
                  <a:cubicBezTo>
                    <a:pt x="223" y="147"/>
                    <a:pt x="0" y="556"/>
                    <a:pt x="115" y="947"/>
                  </a:cubicBezTo>
                  <a:lnTo>
                    <a:pt x="735" y="3036"/>
                  </a:lnTo>
                  <a:cubicBezTo>
                    <a:pt x="829" y="3356"/>
                    <a:pt x="1123" y="3563"/>
                    <a:pt x="1441" y="3563"/>
                  </a:cubicBezTo>
                  <a:cubicBezTo>
                    <a:pt x="1510" y="3563"/>
                    <a:pt x="1580" y="3553"/>
                    <a:pt x="1650" y="3533"/>
                  </a:cubicBezTo>
                  <a:cubicBezTo>
                    <a:pt x="2040" y="3417"/>
                    <a:pt x="2263" y="3007"/>
                    <a:pt x="2146" y="2616"/>
                  </a:cubicBezTo>
                  <a:lnTo>
                    <a:pt x="1528" y="527"/>
                  </a:lnTo>
                  <a:cubicBezTo>
                    <a:pt x="1433" y="208"/>
                    <a:pt x="1140" y="0"/>
                    <a:pt x="821" y="0"/>
                  </a:cubicBezTo>
                  <a:close/>
                </a:path>
              </a:pathLst>
            </a:custGeom>
            <a:solidFill>
              <a:srgbClr val="F6CF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826;p38">
              <a:extLst>
                <a:ext uri="{FF2B5EF4-FFF2-40B4-BE49-F238E27FC236}">
                  <a16:creationId xmlns:a16="http://schemas.microsoft.com/office/drawing/2014/main" id="{9A966CAB-4755-6A7A-F023-332DC3C6AE3F}"/>
                </a:ext>
              </a:extLst>
            </p:cNvPr>
            <p:cNvSpPr/>
            <p:nvPr/>
          </p:nvSpPr>
          <p:spPr>
            <a:xfrm>
              <a:off x="3070400" y="2272900"/>
              <a:ext cx="194200" cy="112100"/>
            </a:xfrm>
            <a:custGeom>
              <a:avLst/>
              <a:gdLst/>
              <a:ahLst/>
              <a:cxnLst/>
              <a:rect l="l" t="t" r="r" b="b"/>
              <a:pathLst>
                <a:path w="7768" h="4484" extrusionOk="0">
                  <a:moveTo>
                    <a:pt x="4871" y="1"/>
                  </a:moveTo>
                  <a:cubicBezTo>
                    <a:pt x="4361" y="1"/>
                    <a:pt x="3808" y="69"/>
                    <a:pt x="3245" y="213"/>
                  </a:cubicBezTo>
                  <a:cubicBezTo>
                    <a:pt x="1439" y="675"/>
                    <a:pt x="115" y="1762"/>
                    <a:pt x="15" y="2778"/>
                  </a:cubicBezTo>
                  <a:cubicBezTo>
                    <a:pt x="0" y="2919"/>
                    <a:pt x="11" y="3058"/>
                    <a:pt x="46" y="3193"/>
                  </a:cubicBezTo>
                  <a:lnTo>
                    <a:pt x="46" y="3194"/>
                  </a:lnTo>
                  <a:cubicBezTo>
                    <a:pt x="103" y="3419"/>
                    <a:pt x="226" y="3619"/>
                    <a:pt x="402" y="3790"/>
                  </a:cubicBezTo>
                  <a:cubicBezTo>
                    <a:pt x="861" y="4234"/>
                    <a:pt x="1682" y="4483"/>
                    <a:pt x="2655" y="4483"/>
                  </a:cubicBezTo>
                  <a:cubicBezTo>
                    <a:pt x="3166" y="4483"/>
                    <a:pt x="3718" y="4415"/>
                    <a:pt x="4282" y="4270"/>
                  </a:cubicBezTo>
                  <a:cubicBezTo>
                    <a:pt x="6336" y="3744"/>
                    <a:pt x="7768" y="2410"/>
                    <a:pt x="7481" y="1290"/>
                  </a:cubicBezTo>
                  <a:cubicBezTo>
                    <a:pt x="7274" y="477"/>
                    <a:pt x="6218" y="1"/>
                    <a:pt x="4871" y="1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827;p38">
              <a:extLst>
                <a:ext uri="{FF2B5EF4-FFF2-40B4-BE49-F238E27FC236}">
                  <a16:creationId xmlns:a16="http://schemas.microsoft.com/office/drawing/2014/main" id="{73ED7183-7954-442E-FEF1-C84D2CAC57CB}"/>
                </a:ext>
              </a:extLst>
            </p:cNvPr>
            <p:cNvSpPr/>
            <p:nvPr/>
          </p:nvSpPr>
          <p:spPr>
            <a:xfrm>
              <a:off x="3070400" y="2342375"/>
              <a:ext cx="17700" cy="25275"/>
            </a:xfrm>
            <a:custGeom>
              <a:avLst/>
              <a:gdLst/>
              <a:ahLst/>
              <a:cxnLst/>
              <a:rect l="l" t="t" r="r" b="b"/>
              <a:pathLst>
                <a:path w="708" h="1011" extrusionOk="0">
                  <a:moveTo>
                    <a:pt x="15" y="0"/>
                  </a:moveTo>
                  <a:lnTo>
                    <a:pt x="15" y="0"/>
                  </a:lnTo>
                  <a:cubicBezTo>
                    <a:pt x="0" y="140"/>
                    <a:pt x="11" y="279"/>
                    <a:pt x="46" y="415"/>
                  </a:cubicBezTo>
                  <a:cubicBezTo>
                    <a:pt x="103" y="640"/>
                    <a:pt x="226" y="840"/>
                    <a:pt x="402" y="1011"/>
                  </a:cubicBezTo>
                  <a:cubicBezTo>
                    <a:pt x="603" y="855"/>
                    <a:pt x="708" y="629"/>
                    <a:pt x="652" y="414"/>
                  </a:cubicBezTo>
                  <a:cubicBezTo>
                    <a:pt x="588" y="162"/>
                    <a:pt x="324" y="3"/>
                    <a:pt x="15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828;p38">
              <a:extLst>
                <a:ext uri="{FF2B5EF4-FFF2-40B4-BE49-F238E27FC236}">
                  <a16:creationId xmlns:a16="http://schemas.microsoft.com/office/drawing/2014/main" id="{7CC3C170-6B7A-52C2-624E-E2CBAE1F6F3E}"/>
                </a:ext>
              </a:extLst>
            </p:cNvPr>
            <p:cNvSpPr/>
            <p:nvPr/>
          </p:nvSpPr>
          <p:spPr>
            <a:xfrm>
              <a:off x="3084150" y="2479375"/>
              <a:ext cx="48875" cy="74725"/>
            </a:xfrm>
            <a:custGeom>
              <a:avLst/>
              <a:gdLst/>
              <a:ahLst/>
              <a:cxnLst/>
              <a:rect l="l" t="t" r="r" b="b"/>
              <a:pathLst>
                <a:path w="1955" h="2989" extrusionOk="0">
                  <a:moveTo>
                    <a:pt x="981" y="1"/>
                  </a:moveTo>
                  <a:cubicBezTo>
                    <a:pt x="950" y="1"/>
                    <a:pt x="919" y="5"/>
                    <a:pt x="888" y="14"/>
                  </a:cubicBezTo>
                  <a:lnTo>
                    <a:pt x="273" y="196"/>
                  </a:lnTo>
                  <a:cubicBezTo>
                    <a:pt x="100" y="248"/>
                    <a:pt x="0" y="429"/>
                    <a:pt x="52" y="603"/>
                  </a:cubicBezTo>
                  <a:lnTo>
                    <a:pt x="660" y="2657"/>
                  </a:lnTo>
                  <a:cubicBezTo>
                    <a:pt x="706" y="2813"/>
                    <a:pt x="585" y="2988"/>
                    <a:pt x="680" y="2988"/>
                  </a:cubicBezTo>
                  <a:cubicBezTo>
                    <a:pt x="692" y="2988"/>
                    <a:pt x="707" y="2986"/>
                    <a:pt x="726" y="2980"/>
                  </a:cubicBezTo>
                  <a:lnTo>
                    <a:pt x="727" y="2980"/>
                  </a:lnTo>
                  <a:lnTo>
                    <a:pt x="1681" y="2697"/>
                  </a:lnTo>
                  <a:cubicBezTo>
                    <a:pt x="1856" y="2645"/>
                    <a:pt x="1954" y="2464"/>
                    <a:pt x="1903" y="2289"/>
                  </a:cubicBezTo>
                  <a:lnTo>
                    <a:pt x="1294" y="235"/>
                  </a:lnTo>
                  <a:cubicBezTo>
                    <a:pt x="1251" y="93"/>
                    <a:pt x="1121" y="1"/>
                    <a:pt x="981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829;p38">
              <a:extLst>
                <a:ext uri="{FF2B5EF4-FFF2-40B4-BE49-F238E27FC236}">
                  <a16:creationId xmlns:a16="http://schemas.microsoft.com/office/drawing/2014/main" id="{BF4D73E5-79C1-69D0-6D13-73816136EEAA}"/>
                </a:ext>
              </a:extLst>
            </p:cNvPr>
            <p:cNvSpPr/>
            <p:nvPr/>
          </p:nvSpPr>
          <p:spPr>
            <a:xfrm>
              <a:off x="3076225" y="2483025"/>
              <a:ext cx="44100" cy="71025"/>
            </a:xfrm>
            <a:custGeom>
              <a:avLst/>
              <a:gdLst/>
              <a:ahLst/>
              <a:cxnLst/>
              <a:rect l="l" t="t" r="r" b="b"/>
              <a:pathLst>
                <a:path w="1764" h="2841" extrusionOk="0">
                  <a:moveTo>
                    <a:pt x="791" y="0"/>
                  </a:moveTo>
                  <a:cubicBezTo>
                    <a:pt x="760" y="0"/>
                    <a:pt x="729" y="4"/>
                    <a:pt x="697" y="14"/>
                  </a:cubicBezTo>
                  <a:lnTo>
                    <a:pt x="272" y="144"/>
                  </a:lnTo>
                  <a:cubicBezTo>
                    <a:pt x="99" y="195"/>
                    <a:pt x="0" y="379"/>
                    <a:pt x="52" y="551"/>
                  </a:cubicBezTo>
                  <a:lnTo>
                    <a:pt x="661" y="2607"/>
                  </a:lnTo>
                  <a:cubicBezTo>
                    <a:pt x="703" y="2748"/>
                    <a:pt x="833" y="2840"/>
                    <a:pt x="974" y="2840"/>
                  </a:cubicBezTo>
                  <a:cubicBezTo>
                    <a:pt x="1004" y="2840"/>
                    <a:pt x="1036" y="2836"/>
                    <a:pt x="1067" y="2826"/>
                  </a:cubicBezTo>
                  <a:lnTo>
                    <a:pt x="1492" y="2696"/>
                  </a:lnTo>
                  <a:cubicBezTo>
                    <a:pt x="1665" y="2645"/>
                    <a:pt x="1764" y="2463"/>
                    <a:pt x="1714" y="2289"/>
                  </a:cubicBezTo>
                  <a:lnTo>
                    <a:pt x="1105" y="235"/>
                  </a:lnTo>
                  <a:cubicBezTo>
                    <a:pt x="1062" y="92"/>
                    <a:pt x="933" y="0"/>
                    <a:pt x="791" y="0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830;p38">
              <a:extLst>
                <a:ext uri="{FF2B5EF4-FFF2-40B4-BE49-F238E27FC236}">
                  <a16:creationId xmlns:a16="http://schemas.microsoft.com/office/drawing/2014/main" id="{33EA44AA-5FA7-A924-A2B5-2B98A1957308}"/>
                </a:ext>
              </a:extLst>
            </p:cNvPr>
            <p:cNvSpPr/>
            <p:nvPr/>
          </p:nvSpPr>
          <p:spPr>
            <a:xfrm>
              <a:off x="3023625" y="2293425"/>
              <a:ext cx="78100" cy="223300"/>
            </a:xfrm>
            <a:custGeom>
              <a:avLst/>
              <a:gdLst/>
              <a:ahLst/>
              <a:cxnLst/>
              <a:rect l="l" t="t" r="r" b="b"/>
              <a:pathLst>
                <a:path w="3124" h="8932" extrusionOk="0">
                  <a:moveTo>
                    <a:pt x="309" y="0"/>
                  </a:moveTo>
                  <a:cubicBezTo>
                    <a:pt x="283" y="0"/>
                    <a:pt x="257" y="4"/>
                    <a:pt x="231" y="12"/>
                  </a:cubicBezTo>
                  <a:cubicBezTo>
                    <a:pt x="84" y="56"/>
                    <a:pt x="1" y="209"/>
                    <a:pt x="43" y="356"/>
                  </a:cubicBezTo>
                  <a:lnTo>
                    <a:pt x="2550" y="8734"/>
                  </a:lnTo>
                  <a:cubicBezTo>
                    <a:pt x="2586" y="8854"/>
                    <a:pt x="2695" y="8932"/>
                    <a:pt x="2814" y="8932"/>
                  </a:cubicBezTo>
                  <a:cubicBezTo>
                    <a:pt x="2840" y="8932"/>
                    <a:pt x="2867" y="8928"/>
                    <a:pt x="2894" y="8920"/>
                  </a:cubicBezTo>
                  <a:cubicBezTo>
                    <a:pt x="3041" y="8878"/>
                    <a:pt x="3124" y="8723"/>
                    <a:pt x="3080" y="8576"/>
                  </a:cubicBezTo>
                  <a:lnTo>
                    <a:pt x="575" y="198"/>
                  </a:lnTo>
                  <a:cubicBezTo>
                    <a:pt x="539" y="79"/>
                    <a:pt x="428" y="0"/>
                    <a:pt x="309" y="0"/>
                  </a:cubicBezTo>
                  <a:close/>
                </a:path>
              </a:pathLst>
            </a:custGeom>
            <a:solidFill>
              <a:srgbClr val="F2F5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831;p38">
              <a:extLst>
                <a:ext uri="{FF2B5EF4-FFF2-40B4-BE49-F238E27FC236}">
                  <a16:creationId xmlns:a16="http://schemas.microsoft.com/office/drawing/2014/main" id="{FBDE76A2-448A-FACF-A335-32E5A000231F}"/>
                </a:ext>
              </a:extLst>
            </p:cNvPr>
            <p:cNvSpPr/>
            <p:nvPr/>
          </p:nvSpPr>
          <p:spPr>
            <a:xfrm>
              <a:off x="3115450" y="3232225"/>
              <a:ext cx="290400" cy="75425"/>
            </a:xfrm>
            <a:custGeom>
              <a:avLst/>
              <a:gdLst/>
              <a:ahLst/>
              <a:cxnLst/>
              <a:rect l="l" t="t" r="r" b="b"/>
              <a:pathLst>
                <a:path w="11616" h="3017" extrusionOk="0">
                  <a:moveTo>
                    <a:pt x="2847" y="1"/>
                  </a:moveTo>
                  <a:cubicBezTo>
                    <a:pt x="2797" y="243"/>
                    <a:pt x="2750" y="505"/>
                    <a:pt x="2709" y="785"/>
                  </a:cubicBezTo>
                  <a:cubicBezTo>
                    <a:pt x="2338" y="776"/>
                    <a:pt x="1181" y="696"/>
                    <a:pt x="120" y="85"/>
                  </a:cubicBezTo>
                  <a:cubicBezTo>
                    <a:pt x="79" y="170"/>
                    <a:pt x="40" y="258"/>
                    <a:pt x="1" y="349"/>
                  </a:cubicBezTo>
                  <a:cubicBezTo>
                    <a:pt x="1093" y="968"/>
                    <a:pt x="2247" y="1061"/>
                    <a:pt x="2671" y="1071"/>
                  </a:cubicBezTo>
                  <a:cubicBezTo>
                    <a:pt x="2618" y="1505"/>
                    <a:pt x="2585" y="1974"/>
                    <a:pt x="2579" y="2479"/>
                  </a:cubicBezTo>
                  <a:lnTo>
                    <a:pt x="2580" y="2479"/>
                  </a:lnTo>
                  <a:lnTo>
                    <a:pt x="2579" y="2600"/>
                  </a:lnTo>
                  <a:lnTo>
                    <a:pt x="2698" y="2621"/>
                  </a:lnTo>
                  <a:cubicBezTo>
                    <a:pt x="4390" y="2913"/>
                    <a:pt x="5873" y="3016"/>
                    <a:pt x="7129" y="3016"/>
                  </a:cubicBezTo>
                  <a:cubicBezTo>
                    <a:pt x="9430" y="3016"/>
                    <a:pt x="10964" y="2668"/>
                    <a:pt x="11616" y="2483"/>
                  </a:cubicBezTo>
                  <a:cubicBezTo>
                    <a:pt x="11596" y="2389"/>
                    <a:pt x="11575" y="2295"/>
                    <a:pt x="11552" y="2203"/>
                  </a:cubicBezTo>
                  <a:cubicBezTo>
                    <a:pt x="10934" y="2380"/>
                    <a:pt x="9422" y="2730"/>
                    <a:pt x="7135" y="2730"/>
                  </a:cubicBezTo>
                  <a:cubicBezTo>
                    <a:pt x="5924" y="2730"/>
                    <a:pt x="4497" y="2632"/>
                    <a:pt x="2870" y="2359"/>
                  </a:cubicBezTo>
                  <a:cubicBezTo>
                    <a:pt x="2886" y="1485"/>
                    <a:pt x="2995" y="709"/>
                    <a:pt x="3127" y="75"/>
                  </a:cubicBezTo>
                  <a:cubicBezTo>
                    <a:pt x="3033" y="52"/>
                    <a:pt x="2939" y="26"/>
                    <a:pt x="2847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832;p38">
              <a:extLst>
                <a:ext uri="{FF2B5EF4-FFF2-40B4-BE49-F238E27FC236}">
                  <a16:creationId xmlns:a16="http://schemas.microsoft.com/office/drawing/2014/main" id="{1A60A746-CBC9-178D-B328-A07C9B3E9A41}"/>
                </a:ext>
              </a:extLst>
            </p:cNvPr>
            <p:cNvSpPr/>
            <p:nvPr/>
          </p:nvSpPr>
          <p:spPr>
            <a:xfrm>
              <a:off x="2952925" y="2716325"/>
              <a:ext cx="139875" cy="166600"/>
            </a:xfrm>
            <a:custGeom>
              <a:avLst/>
              <a:gdLst/>
              <a:ahLst/>
              <a:cxnLst/>
              <a:rect l="l" t="t" r="r" b="b"/>
              <a:pathLst>
                <a:path w="5595" h="6664" extrusionOk="0">
                  <a:moveTo>
                    <a:pt x="2472" y="0"/>
                  </a:moveTo>
                  <a:cubicBezTo>
                    <a:pt x="2344" y="0"/>
                    <a:pt x="2216" y="14"/>
                    <a:pt x="2088" y="41"/>
                  </a:cubicBezTo>
                  <a:cubicBezTo>
                    <a:pt x="759" y="327"/>
                    <a:pt x="1" y="2033"/>
                    <a:pt x="393" y="3851"/>
                  </a:cubicBezTo>
                  <a:cubicBezTo>
                    <a:pt x="746" y="5493"/>
                    <a:pt x="1918" y="6664"/>
                    <a:pt x="3121" y="6664"/>
                  </a:cubicBezTo>
                  <a:cubicBezTo>
                    <a:pt x="3250" y="6664"/>
                    <a:pt x="3379" y="6650"/>
                    <a:pt x="3507" y="6622"/>
                  </a:cubicBezTo>
                  <a:cubicBezTo>
                    <a:pt x="4836" y="6336"/>
                    <a:pt x="5594" y="4632"/>
                    <a:pt x="5202" y="2814"/>
                  </a:cubicBezTo>
                  <a:cubicBezTo>
                    <a:pt x="4848" y="1172"/>
                    <a:pt x="3675" y="0"/>
                    <a:pt x="2472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833;p38">
              <a:extLst>
                <a:ext uri="{FF2B5EF4-FFF2-40B4-BE49-F238E27FC236}">
                  <a16:creationId xmlns:a16="http://schemas.microsoft.com/office/drawing/2014/main" id="{7C1456AF-4C3B-5945-800D-228AE49557D7}"/>
                </a:ext>
              </a:extLst>
            </p:cNvPr>
            <p:cNvSpPr/>
            <p:nvPr/>
          </p:nvSpPr>
          <p:spPr>
            <a:xfrm>
              <a:off x="2941100" y="2737225"/>
              <a:ext cx="123825" cy="133175"/>
            </a:xfrm>
            <a:custGeom>
              <a:avLst/>
              <a:gdLst/>
              <a:ahLst/>
              <a:cxnLst/>
              <a:rect l="l" t="t" r="r" b="b"/>
              <a:pathLst>
                <a:path w="4953" h="5327" extrusionOk="0">
                  <a:moveTo>
                    <a:pt x="2516" y="1"/>
                  </a:moveTo>
                  <a:cubicBezTo>
                    <a:pt x="2410" y="1"/>
                    <a:pt x="2303" y="12"/>
                    <a:pt x="2196" y="35"/>
                  </a:cubicBezTo>
                  <a:cubicBezTo>
                    <a:pt x="1134" y="264"/>
                    <a:pt x="1" y="1627"/>
                    <a:pt x="315" y="3078"/>
                  </a:cubicBezTo>
                  <a:cubicBezTo>
                    <a:pt x="596" y="4390"/>
                    <a:pt x="1963" y="5327"/>
                    <a:pt x="3007" y="5327"/>
                  </a:cubicBezTo>
                  <a:cubicBezTo>
                    <a:pt x="3118" y="5327"/>
                    <a:pt x="3226" y="5316"/>
                    <a:pt x="3329" y="5294"/>
                  </a:cubicBezTo>
                  <a:cubicBezTo>
                    <a:pt x="4391" y="5065"/>
                    <a:pt x="4953" y="3648"/>
                    <a:pt x="4639" y="2197"/>
                  </a:cubicBezTo>
                  <a:cubicBezTo>
                    <a:pt x="4358" y="891"/>
                    <a:pt x="3464" y="1"/>
                    <a:pt x="2516" y="1"/>
                  </a:cubicBez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834;p38">
              <a:extLst>
                <a:ext uri="{FF2B5EF4-FFF2-40B4-BE49-F238E27FC236}">
                  <a16:creationId xmlns:a16="http://schemas.microsoft.com/office/drawing/2014/main" id="{9CF0BD6D-047F-42F6-4B0F-FA671D446CF2}"/>
                </a:ext>
              </a:extLst>
            </p:cNvPr>
            <p:cNvSpPr/>
            <p:nvPr/>
          </p:nvSpPr>
          <p:spPr>
            <a:xfrm>
              <a:off x="2964775" y="2776500"/>
              <a:ext cx="41500" cy="61175"/>
            </a:xfrm>
            <a:custGeom>
              <a:avLst/>
              <a:gdLst/>
              <a:ahLst/>
              <a:cxnLst/>
              <a:rect l="l" t="t" r="r" b="b"/>
              <a:pathLst>
                <a:path w="1660" h="2447" extrusionOk="0">
                  <a:moveTo>
                    <a:pt x="829" y="0"/>
                  </a:moveTo>
                  <a:cubicBezTo>
                    <a:pt x="372" y="0"/>
                    <a:pt x="1" y="547"/>
                    <a:pt x="1" y="1224"/>
                  </a:cubicBezTo>
                  <a:cubicBezTo>
                    <a:pt x="1" y="1899"/>
                    <a:pt x="372" y="2446"/>
                    <a:pt x="829" y="2446"/>
                  </a:cubicBezTo>
                  <a:cubicBezTo>
                    <a:pt x="1288" y="2446"/>
                    <a:pt x="1659" y="1898"/>
                    <a:pt x="1659" y="1224"/>
                  </a:cubicBezTo>
                  <a:cubicBezTo>
                    <a:pt x="1659" y="548"/>
                    <a:pt x="1288" y="0"/>
                    <a:pt x="829" y="0"/>
                  </a:cubicBez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835;p38">
              <a:extLst>
                <a:ext uri="{FF2B5EF4-FFF2-40B4-BE49-F238E27FC236}">
                  <a16:creationId xmlns:a16="http://schemas.microsoft.com/office/drawing/2014/main" id="{C4F93B7B-474C-F489-17EF-13AD35304FFE}"/>
                </a:ext>
              </a:extLst>
            </p:cNvPr>
            <p:cNvSpPr/>
            <p:nvPr/>
          </p:nvSpPr>
          <p:spPr>
            <a:xfrm>
              <a:off x="2985500" y="2776500"/>
              <a:ext cx="36075" cy="61175"/>
            </a:xfrm>
            <a:custGeom>
              <a:avLst/>
              <a:gdLst/>
              <a:ahLst/>
              <a:cxnLst/>
              <a:rect l="l" t="t" r="r" b="b"/>
              <a:pathLst>
                <a:path w="1443" h="2447" extrusionOk="0">
                  <a:moveTo>
                    <a:pt x="0" y="0"/>
                  </a:moveTo>
                  <a:cubicBezTo>
                    <a:pt x="459" y="0"/>
                    <a:pt x="830" y="547"/>
                    <a:pt x="830" y="1224"/>
                  </a:cubicBezTo>
                  <a:cubicBezTo>
                    <a:pt x="830" y="1899"/>
                    <a:pt x="459" y="2446"/>
                    <a:pt x="0" y="2446"/>
                  </a:cubicBezTo>
                  <a:lnTo>
                    <a:pt x="614" y="2446"/>
                  </a:lnTo>
                  <a:cubicBezTo>
                    <a:pt x="1071" y="2446"/>
                    <a:pt x="1442" y="1898"/>
                    <a:pt x="1442" y="1224"/>
                  </a:cubicBezTo>
                  <a:cubicBezTo>
                    <a:pt x="1442" y="548"/>
                    <a:pt x="1071" y="0"/>
                    <a:pt x="614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836;p38">
              <a:extLst>
                <a:ext uri="{FF2B5EF4-FFF2-40B4-BE49-F238E27FC236}">
                  <a16:creationId xmlns:a16="http://schemas.microsoft.com/office/drawing/2014/main" id="{A64C76EF-CF61-C6CF-74AF-0D5A5629178B}"/>
                </a:ext>
              </a:extLst>
            </p:cNvPr>
            <p:cNvSpPr/>
            <p:nvPr/>
          </p:nvSpPr>
          <p:spPr>
            <a:xfrm>
              <a:off x="2952925" y="2716325"/>
              <a:ext cx="139875" cy="166600"/>
            </a:xfrm>
            <a:custGeom>
              <a:avLst/>
              <a:gdLst/>
              <a:ahLst/>
              <a:cxnLst/>
              <a:rect l="l" t="t" r="r" b="b"/>
              <a:pathLst>
                <a:path w="5595" h="6664" extrusionOk="0">
                  <a:moveTo>
                    <a:pt x="2472" y="0"/>
                  </a:moveTo>
                  <a:cubicBezTo>
                    <a:pt x="2344" y="0"/>
                    <a:pt x="2216" y="14"/>
                    <a:pt x="2088" y="41"/>
                  </a:cubicBezTo>
                  <a:cubicBezTo>
                    <a:pt x="759" y="327"/>
                    <a:pt x="1" y="2033"/>
                    <a:pt x="393" y="3851"/>
                  </a:cubicBezTo>
                  <a:cubicBezTo>
                    <a:pt x="746" y="5493"/>
                    <a:pt x="1918" y="6664"/>
                    <a:pt x="3121" y="6664"/>
                  </a:cubicBezTo>
                  <a:cubicBezTo>
                    <a:pt x="3250" y="6664"/>
                    <a:pt x="3379" y="6650"/>
                    <a:pt x="3507" y="6622"/>
                  </a:cubicBezTo>
                  <a:cubicBezTo>
                    <a:pt x="4836" y="6336"/>
                    <a:pt x="5594" y="4632"/>
                    <a:pt x="5202" y="2814"/>
                  </a:cubicBezTo>
                  <a:cubicBezTo>
                    <a:pt x="4848" y="1172"/>
                    <a:pt x="3675" y="0"/>
                    <a:pt x="2472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837;p38">
              <a:extLst>
                <a:ext uri="{FF2B5EF4-FFF2-40B4-BE49-F238E27FC236}">
                  <a16:creationId xmlns:a16="http://schemas.microsoft.com/office/drawing/2014/main" id="{36848A88-6F73-B6B9-6043-1E087E1CAA28}"/>
                </a:ext>
              </a:extLst>
            </p:cNvPr>
            <p:cNvSpPr/>
            <p:nvPr/>
          </p:nvSpPr>
          <p:spPr>
            <a:xfrm>
              <a:off x="2941100" y="2737225"/>
              <a:ext cx="123825" cy="133175"/>
            </a:xfrm>
            <a:custGeom>
              <a:avLst/>
              <a:gdLst/>
              <a:ahLst/>
              <a:cxnLst/>
              <a:rect l="l" t="t" r="r" b="b"/>
              <a:pathLst>
                <a:path w="4953" h="5327" extrusionOk="0">
                  <a:moveTo>
                    <a:pt x="2516" y="1"/>
                  </a:moveTo>
                  <a:cubicBezTo>
                    <a:pt x="2410" y="1"/>
                    <a:pt x="2303" y="12"/>
                    <a:pt x="2196" y="35"/>
                  </a:cubicBezTo>
                  <a:cubicBezTo>
                    <a:pt x="1134" y="264"/>
                    <a:pt x="1" y="1627"/>
                    <a:pt x="315" y="3078"/>
                  </a:cubicBezTo>
                  <a:cubicBezTo>
                    <a:pt x="596" y="4390"/>
                    <a:pt x="1963" y="5327"/>
                    <a:pt x="3007" y="5327"/>
                  </a:cubicBezTo>
                  <a:cubicBezTo>
                    <a:pt x="3118" y="5327"/>
                    <a:pt x="3226" y="5316"/>
                    <a:pt x="3329" y="5294"/>
                  </a:cubicBezTo>
                  <a:cubicBezTo>
                    <a:pt x="4391" y="5065"/>
                    <a:pt x="4953" y="3648"/>
                    <a:pt x="4639" y="2197"/>
                  </a:cubicBezTo>
                  <a:cubicBezTo>
                    <a:pt x="4358" y="891"/>
                    <a:pt x="3464" y="1"/>
                    <a:pt x="2516" y="1"/>
                  </a:cubicBez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838;p38">
              <a:extLst>
                <a:ext uri="{FF2B5EF4-FFF2-40B4-BE49-F238E27FC236}">
                  <a16:creationId xmlns:a16="http://schemas.microsoft.com/office/drawing/2014/main" id="{FD57FD9D-C372-8A10-D942-178CDCFECFD5}"/>
                </a:ext>
              </a:extLst>
            </p:cNvPr>
            <p:cNvSpPr/>
            <p:nvPr/>
          </p:nvSpPr>
          <p:spPr>
            <a:xfrm>
              <a:off x="2964775" y="2776500"/>
              <a:ext cx="41500" cy="61175"/>
            </a:xfrm>
            <a:custGeom>
              <a:avLst/>
              <a:gdLst/>
              <a:ahLst/>
              <a:cxnLst/>
              <a:rect l="l" t="t" r="r" b="b"/>
              <a:pathLst>
                <a:path w="1660" h="2447" extrusionOk="0">
                  <a:moveTo>
                    <a:pt x="829" y="0"/>
                  </a:moveTo>
                  <a:cubicBezTo>
                    <a:pt x="372" y="0"/>
                    <a:pt x="1" y="547"/>
                    <a:pt x="1" y="1224"/>
                  </a:cubicBezTo>
                  <a:cubicBezTo>
                    <a:pt x="1" y="1899"/>
                    <a:pt x="372" y="2446"/>
                    <a:pt x="829" y="2446"/>
                  </a:cubicBezTo>
                  <a:cubicBezTo>
                    <a:pt x="1288" y="2446"/>
                    <a:pt x="1659" y="1898"/>
                    <a:pt x="1659" y="1224"/>
                  </a:cubicBezTo>
                  <a:cubicBezTo>
                    <a:pt x="1659" y="548"/>
                    <a:pt x="1288" y="0"/>
                    <a:pt x="829" y="0"/>
                  </a:cubicBez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839;p38">
              <a:extLst>
                <a:ext uri="{FF2B5EF4-FFF2-40B4-BE49-F238E27FC236}">
                  <a16:creationId xmlns:a16="http://schemas.microsoft.com/office/drawing/2014/main" id="{C14F65FA-5574-4C49-5053-8B279964BFEB}"/>
                </a:ext>
              </a:extLst>
            </p:cNvPr>
            <p:cNvSpPr/>
            <p:nvPr/>
          </p:nvSpPr>
          <p:spPr>
            <a:xfrm>
              <a:off x="2985500" y="2776500"/>
              <a:ext cx="36075" cy="61175"/>
            </a:xfrm>
            <a:custGeom>
              <a:avLst/>
              <a:gdLst/>
              <a:ahLst/>
              <a:cxnLst/>
              <a:rect l="l" t="t" r="r" b="b"/>
              <a:pathLst>
                <a:path w="1443" h="2447" extrusionOk="0">
                  <a:moveTo>
                    <a:pt x="0" y="0"/>
                  </a:moveTo>
                  <a:cubicBezTo>
                    <a:pt x="459" y="0"/>
                    <a:pt x="830" y="547"/>
                    <a:pt x="830" y="1224"/>
                  </a:cubicBezTo>
                  <a:cubicBezTo>
                    <a:pt x="830" y="1899"/>
                    <a:pt x="459" y="2446"/>
                    <a:pt x="0" y="2446"/>
                  </a:cubicBezTo>
                  <a:lnTo>
                    <a:pt x="614" y="2446"/>
                  </a:lnTo>
                  <a:cubicBezTo>
                    <a:pt x="1071" y="2446"/>
                    <a:pt x="1442" y="1898"/>
                    <a:pt x="1442" y="1224"/>
                  </a:cubicBezTo>
                  <a:cubicBezTo>
                    <a:pt x="1442" y="548"/>
                    <a:pt x="1071" y="0"/>
                    <a:pt x="614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840;p38">
              <a:extLst>
                <a:ext uri="{FF2B5EF4-FFF2-40B4-BE49-F238E27FC236}">
                  <a16:creationId xmlns:a16="http://schemas.microsoft.com/office/drawing/2014/main" id="{BC16F542-197F-36CF-A7AE-9FE42EC3CE56}"/>
                </a:ext>
              </a:extLst>
            </p:cNvPr>
            <p:cNvSpPr/>
            <p:nvPr/>
          </p:nvSpPr>
          <p:spPr>
            <a:xfrm>
              <a:off x="2735825" y="2782850"/>
              <a:ext cx="384850" cy="382025"/>
            </a:xfrm>
            <a:custGeom>
              <a:avLst/>
              <a:gdLst/>
              <a:ahLst/>
              <a:cxnLst/>
              <a:rect l="l" t="t" r="r" b="b"/>
              <a:pathLst>
                <a:path w="15394" h="15281" extrusionOk="0">
                  <a:moveTo>
                    <a:pt x="9764" y="0"/>
                  </a:moveTo>
                  <a:cubicBezTo>
                    <a:pt x="9738" y="0"/>
                    <a:pt x="9712" y="1"/>
                    <a:pt x="9686" y="4"/>
                  </a:cubicBezTo>
                  <a:cubicBezTo>
                    <a:pt x="9610" y="10"/>
                    <a:pt x="8950" y="66"/>
                    <a:pt x="8006" y="269"/>
                  </a:cubicBezTo>
                  <a:cubicBezTo>
                    <a:pt x="7855" y="300"/>
                    <a:pt x="7697" y="337"/>
                    <a:pt x="7532" y="376"/>
                  </a:cubicBezTo>
                  <a:cubicBezTo>
                    <a:pt x="6644" y="596"/>
                    <a:pt x="5579" y="935"/>
                    <a:pt x="4534" y="1458"/>
                  </a:cubicBezTo>
                  <a:lnTo>
                    <a:pt x="4533" y="1458"/>
                  </a:lnTo>
                  <a:cubicBezTo>
                    <a:pt x="4401" y="1524"/>
                    <a:pt x="4271" y="1592"/>
                    <a:pt x="4140" y="1665"/>
                  </a:cubicBezTo>
                  <a:cubicBezTo>
                    <a:pt x="3307" y="2124"/>
                    <a:pt x="2502" y="2707"/>
                    <a:pt x="1827" y="3448"/>
                  </a:cubicBezTo>
                  <a:cubicBezTo>
                    <a:pt x="1718" y="3566"/>
                    <a:pt x="1614" y="3687"/>
                    <a:pt x="1514" y="3815"/>
                  </a:cubicBezTo>
                  <a:cubicBezTo>
                    <a:pt x="1503" y="3827"/>
                    <a:pt x="1494" y="3839"/>
                    <a:pt x="1485" y="3851"/>
                  </a:cubicBezTo>
                  <a:cubicBezTo>
                    <a:pt x="734" y="4805"/>
                    <a:pt x="270" y="5890"/>
                    <a:pt x="99" y="7091"/>
                  </a:cubicBezTo>
                  <a:cubicBezTo>
                    <a:pt x="75" y="7264"/>
                    <a:pt x="55" y="7438"/>
                    <a:pt x="43" y="7616"/>
                  </a:cubicBezTo>
                  <a:cubicBezTo>
                    <a:pt x="1" y="8219"/>
                    <a:pt x="26" y="8852"/>
                    <a:pt x="123" y="9511"/>
                  </a:cubicBezTo>
                  <a:lnTo>
                    <a:pt x="123" y="9510"/>
                  </a:lnTo>
                  <a:cubicBezTo>
                    <a:pt x="192" y="9973"/>
                    <a:pt x="282" y="10410"/>
                    <a:pt x="398" y="10819"/>
                  </a:cubicBezTo>
                  <a:cubicBezTo>
                    <a:pt x="448" y="11000"/>
                    <a:pt x="504" y="11176"/>
                    <a:pt x="564" y="11347"/>
                  </a:cubicBezTo>
                  <a:cubicBezTo>
                    <a:pt x="908" y="12327"/>
                    <a:pt x="1403" y="13130"/>
                    <a:pt x="2046" y="13750"/>
                  </a:cubicBezTo>
                  <a:cubicBezTo>
                    <a:pt x="2197" y="13896"/>
                    <a:pt x="2356" y="14033"/>
                    <a:pt x="2524" y="14159"/>
                  </a:cubicBezTo>
                  <a:cubicBezTo>
                    <a:pt x="2818" y="14378"/>
                    <a:pt x="3136" y="14567"/>
                    <a:pt x="3479" y="14727"/>
                  </a:cubicBezTo>
                  <a:cubicBezTo>
                    <a:pt x="4101" y="15013"/>
                    <a:pt x="4793" y="15189"/>
                    <a:pt x="5552" y="15252"/>
                  </a:cubicBezTo>
                  <a:cubicBezTo>
                    <a:pt x="5722" y="15267"/>
                    <a:pt x="5898" y="15276"/>
                    <a:pt x="6076" y="15279"/>
                  </a:cubicBezTo>
                  <a:cubicBezTo>
                    <a:pt x="6126" y="15279"/>
                    <a:pt x="6176" y="15281"/>
                    <a:pt x="6228" y="15281"/>
                  </a:cubicBezTo>
                  <a:cubicBezTo>
                    <a:pt x="7164" y="15281"/>
                    <a:pt x="8191" y="15126"/>
                    <a:pt x="9304" y="14820"/>
                  </a:cubicBezTo>
                  <a:cubicBezTo>
                    <a:pt x="9493" y="14769"/>
                    <a:pt x="9684" y="14711"/>
                    <a:pt x="9878" y="14651"/>
                  </a:cubicBezTo>
                  <a:cubicBezTo>
                    <a:pt x="10216" y="14545"/>
                    <a:pt x="10561" y="14427"/>
                    <a:pt x="10914" y="14293"/>
                  </a:cubicBezTo>
                  <a:cubicBezTo>
                    <a:pt x="11272" y="14159"/>
                    <a:pt x="11616" y="14018"/>
                    <a:pt x="11941" y="13877"/>
                  </a:cubicBezTo>
                  <a:cubicBezTo>
                    <a:pt x="12085" y="13815"/>
                    <a:pt x="12224" y="13753"/>
                    <a:pt x="12361" y="13690"/>
                  </a:cubicBezTo>
                  <a:cubicBezTo>
                    <a:pt x="13792" y="13036"/>
                    <a:pt x="14774" y="12421"/>
                    <a:pt x="14827" y="12389"/>
                  </a:cubicBezTo>
                  <a:cubicBezTo>
                    <a:pt x="14862" y="12367"/>
                    <a:pt x="14895" y="12342"/>
                    <a:pt x="14927" y="12317"/>
                  </a:cubicBezTo>
                  <a:cubicBezTo>
                    <a:pt x="15298" y="12011"/>
                    <a:pt x="15393" y="11470"/>
                    <a:pt x="15130" y="11053"/>
                  </a:cubicBezTo>
                  <a:cubicBezTo>
                    <a:pt x="14946" y="10760"/>
                    <a:pt x="14632" y="10600"/>
                    <a:pt x="14310" y="10600"/>
                  </a:cubicBezTo>
                  <a:cubicBezTo>
                    <a:pt x="14201" y="10600"/>
                    <a:pt x="14091" y="10619"/>
                    <a:pt x="13985" y="10656"/>
                  </a:cubicBezTo>
                  <a:cubicBezTo>
                    <a:pt x="13919" y="10681"/>
                    <a:pt x="13856" y="10711"/>
                    <a:pt x="13794" y="10749"/>
                  </a:cubicBezTo>
                  <a:cubicBezTo>
                    <a:pt x="13501" y="10934"/>
                    <a:pt x="13109" y="11159"/>
                    <a:pt x="12644" y="11402"/>
                  </a:cubicBezTo>
                  <a:cubicBezTo>
                    <a:pt x="12353" y="11553"/>
                    <a:pt x="12032" y="11712"/>
                    <a:pt x="11691" y="11868"/>
                  </a:cubicBezTo>
                  <a:cubicBezTo>
                    <a:pt x="11549" y="11935"/>
                    <a:pt x="11402" y="12000"/>
                    <a:pt x="11254" y="12065"/>
                  </a:cubicBezTo>
                  <a:cubicBezTo>
                    <a:pt x="10567" y="12364"/>
                    <a:pt x="9816" y="12648"/>
                    <a:pt x="9048" y="12873"/>
                  </a:cubicBezTo>
                  <a:cubicBezTo>
                    <a:pt x="8889" y="12919"/>
                    <a:pt x="8730" y="12963"/>
                    <a:pt x="8571" y="13004"/>
                  </a:cubicBezTo>
                  <a:cubicBezTo>
                    <a:pt x="7771" y="13209"/>
                    <a:pt x="6965" y="13338"/>
                    <a:pt x="6210" y="13338"/>
                  </a:cubicBezTo>
                  <a:cubicBezTo>
                    <a:pt x="6169" y="13338"/>
                    <a:pt x="6128" y="13338"/>
                    <a:pt x="6087" y="13336"/>
                  </a:cubicBezTo>
                  <a:cubicBezTo>
                    <a:pt x="5923" y="13333"/>
                    <a:pt x="5763" y="13324"/>
                    <a:pt x="5605" y="13307"/>
                  </a:cubicBezTo>
                  <a:cubicBezTo>
                    <a:pt x="5133" y="13259"/>
                    <a:pt x="4689" y="13150"/>
                    <a:pt x="4287" y="12965"/>
                  </a:cubicBezTo>
                  <a:cubicBezTo>
                    <a:pt x="4039" y="12851"/>
                    <a:pt x="3813" y="12710"/>
                    <a:pt x="3606" y="12542"/>
                  </a:cubicBezTo>
                  <a:cubicBezTo>
                    <a:pt x="3483" y="12444"/>
                    <a:pt x="3368" y="12336"/>
                    <a:pt x="3259" y="12217"/>
                  </a:cubicBezTo>
                  <a:cubicBezTo>
                    <a:pt x="2845" y="11770"/>
                    <a:pt x="2529" y="11182"/>
                    <a:pt x="2308" y="10452"/>
                  </a:cubicBezTo>
                  <a:cubicBezTo>
                    <a:pt x="2264" y="10311"/>
                    <a:pt x="2224" y="10166"/>
                    <a:pt x="2190" y="10016"/>
                  </a:cubicBezTo>
                  <a:cubicBezTo>
                    <a:pt x="2130" y="9767"/>
                    <a:pt x="2080" y="9505"/>
                    <a:pt x="2040" y="9228"/>
                  </a:cubicBezTo>
                  <a:cubicBezTo>
                    <a:pt x="1955" y="8656"/>
                    <a:pt x="1937" y="8118"/>
                    <a:pt x="1987" y="7613"/>
                  </a:cubicBezTo>
                  <a:cubicBezTo>
                    <a:pt x="2000" y="7459"/>
                    <a:pt x="2021" y="7309"/>
                    <a:pt x="2049" y="7162"/>
                  </a:cubicBezTo>
                  <a:cubicBezTo>
                    <a:pt x="2194" y="6370"/>
                    <a:pt x="2518" y="5662"/>
                    <a:pt x="3024" y="5026"/>
                  </a:cubicBezTo>
                  <a:cubicBezTo>
                    <a:pt x="3094" y="4938"/>
                    <a:pt x="3165" y="4854"/>
                    <a:pt x="3241" y="4772"/>
                  </a:cubicBezTo>
                  <a:cubicBezTo>
                    <a:pt x="3341" y="4660"/>
                    <a:pt x="3445" y="4552"/>
                    <a:pt x="3554" y="4449"/>
                  </a:cubicBezTo>
                  <a:cubicBezTo>
                    <a:pt x="4063" y="3968"/>
                    <a:pt x="4655" y="3575"/>
                    <a:pt x="5269" y="3257"/>
                  </a:cubicBezTo>
                  <a:cubicBezTo>
                    <a:pt x="5407" y="3186"/>
                    <a:pt x="5545" y="3118"/>
                    <a:pt x="5684" y="3053"/>
                  </a:cubicBezTo>
                  <a:cubicBezTo>
                    <a:pt x="6509" y="2672"/>
                    <a:pt x="7347" y="2416"/>
                    <a:pt x="8053" y="2247"/>
                  </a:cubicBezTo>
                  <a:cubicBezTo>
                    <a:pt x="8232" y="2204"/>
                    <a:pt x="8401" y="2167"/>
                    <a:pt x="8560" y="2135"/>
                  </a:cubicBezTo>
                  <a:cubicBezTo>
                    <a:pt x="9313" y="1980"/>
                    <a:pt x="9822" y="1936"/>
                    <a:pt x="9839" y="1935"/>
                  </a:cubicBezTo>
                  <a:cubicBezTo>
                    <a:pt x="10372" y="1891"/>
                    <a:pt x="10769" y="1424"/>
                    <a:pt x="10726" y="893"/>
                  </a:cubicBezTo>
                  <a:cubicBezTo>
                    <a:pt x="10720" y="815"/>
                    <a:pt x="10705" y="743"/>
                    <a:pt x="10682" y="673"/>
                  </a:cubicBezTo>
                  <a:cubicBezTo>
                    <a:pt x="10557" y="279"/>
                    <a:pt x="10189" y="0"/>
                    <a:pt x="9764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841;p38">
              <a:extLst>
                <a:ext uri="{FF2B5EF4-FFF2-40B4-BE49-F238E27FC236}">
                  <a16:creationId xmlns:a16="http://schemas.microsoft.com/office/drawing/2014/main" id="{CBDD6080-DD8E-B8DD-C995-3E2AC267F6FC}"/>
                </a:ext>
              </a:extLst>
            </p:cNvPr>
            <p:cNvSpPr/>
            <p:nvPr/>
          </p:nvSpPr>
          <p:spPr>
            <a:xfrm>
              <a:off x="3017125" y="3079575"/>
              <a:ext cx="27725" cy="50200"/>
            </a:xfrm>
            <a:custGeom>
              <a:avLst/>
              <a:gdLst/>
              <a:ahLst/>
              <a:cxnLst/>
              <a:rect l="l" t="t" r="r" b="b"/>
              <a:pathLst>
                <a:path w="1109" h="2008" extrusionOk="0">
                  <a:moveTo>
                    <a:pt x="439" y="1"/>
                  </a:moveTo>
                  <a:cubicBezTo>
                    <a:pt x="297" y="66"/>
                    <a:pt x="150" y="131"/>
                    <a:pt x="0" y="196"/>
                  </a:cubicBezTo>
                  <a:cubicBezTo>
                    <a:pt x="9" y="331"/>
                    <a:pt x="26" y="478"/>
                    <a:pt x="55" y="631"/>
                  </a:cubicBezTo>
                  <a:cubicBezTo>
                    <a:pt x="132" y="1029"/>
                    <a:pt x="307" y="1522"/>
                    <a:pt x="689" y="2008"/>
                  </a:cubicBezTo>
                  <a:cubicBezTo>
                    <a:pt x="833" y="1946"/>
                    <a:pt x="972" y="1884"/>
                    <a:pt x="1109" y="1821"/>
                  </a:cubicBezTo>
                  <a:cubicBezTo>
                    <a:pt x="560" y="1170"/>
                    <a:pt x="441" y="476"/>
                    <a:pt x="439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842;p38">
              <a:extLst>
                <a:ext uri="{FF2B5EF4-FFF2-40B4-BE49-F238E27FC236}">
                  <a16:creationId xmlns:a16="http://schemas.microsoft.com/office/drawing/2014/main" id="{ABBB4212-0DE2-FA6E-77AE-D44402C86A3D}"/>
                </a:ext>
              </a:extLst>
            </p:cNvPr>
            <p:cNvSpPr/>
            <p:nvPr/>
          </p:nvSpPr>
          <p:spPr>
            <a:xfrm>
              <a:off x="2948925" y="3104650"/>
              <a:ext cx="33875" cy="48725"/>
            </a:xfrm>
            <a:custGeom>
              <a:avLst/>
              <a:gdLst/>
              <a:ahLst/>
              <a:cxnLst/>
              <a:rect l="l" t="t" r="r" b="b"/>
              <a:pathLst>
                <a:path w="1355" h="1949" extrusionOk="0">
                  <a:moveTo>
                    <a:pt x="524" y="1"/>
                  </a:moveTo>
                  <a:cubicBezTo>
                    <a:pt x="365" y="47"/>
                    <a:pt x="206" y="91"/>
                    <a:pt x="45" y="132"/>
                  </a:cubicBezTo>
                  <a:cubicBezTo>
                    <a:pt x="0" y="452"/>
                    <a:pt x="41" y="796"/>
                    <a:pt x="176" y="1129"/>
                  </a:cubicBezTo>
                  <a:cubicBezTo>
                    <a:pt x="311" y="1467"/>
                    <a:pt x="523" y="1745"/>
                    <a:pt x="780" y="1948"/>
                  </a:cubicBezTo>
                  <a:cubicBezTo>
                    <a:pt x="969" y="1897"/>
                    <a:pt x="1160" y="1841"/>
                    <a:pt x="1354" y="1779"/>
                  </a:cubicBezTo>
                  <a:cubicBezTo>
                    <a:pt x="972" y="1617"/>
                    <a:pt x="712" y="1274"/>
                    <a:pt x="586" y="964"/>
                  </a:cubicBezTo>
                  <a:cubicBezTo>
                    <a:pt x="473" y="684"/>
                    <a:pt x="423" y="331"/>
                    <a:pt x="524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843;p38">
              <a:extLst>
                <a:ext uri="{FF2B5EF4-FFF2-40B4-BE49-F238E27FC236}">
                  <a16:creationId xmlns:a16="http://schemas.microsoft.com/office/drawing/2014/main" id="{431F9630-469A-8D20-5B5D-57EBABB86E02}"/>
                </a:ext>
              </a:extLst>
            </p:cNvPr>
            <p:cNvSpPr/>
            <p:nvPr/>
          </p:nvSpPr>
          <p:spPr>
            <a:xfrm>
              <a:off x="2868250" y="3115525"/>
              <a:ext cx="19750" cy="49325"/>
            </a:xfrm>
            <a:custGeom>
              <a:avLst/>
              <a:gdLst/>
              <a:ahLst/>
              <a:cxnLst/>
              <a:rect l="l" t="t" r="r" b="b"/>
              <a:pathLst>
                <a:path w="790" h="1973" extrusionOk="0">
                  <a:moveTo>
                    <a:pt x="308" y="0"/>
                  </a:moveTo>
                  <a:cubicBezTo>
                    <a:pt x="146" y="350"/>
                    <a:pt x="1" y="839"/>
                    <a:pt x="81" y="1376"/>
                  </a:cubicBezTo>
                  <a:cubicBezTo>
                    <a:pt x="110" y="1574"/>
                    <a:pt x="169" y="1763"/>
                    <a:pt x="255" y="1945"/>
                  </a:cubicBezTo>
                  <a:cubicBezTo>
                    <a:pt x="425" y="1960"/>
                    <a:pt x="601" y="1969"/>
                    <a:pt x="779" y="1972"/>
                  </a:cubicBezTo>
                  <a:cubicBezTo>
                    <a:pt x="641" y="1765"/>
                    <a:pt x="554" y="1545"/>
                    <a:pt x="519" y="1313"/>
                  </a:cubicBezTo>
                  <a:cubicBezTo>
                    <a:pt x="441" y="798"/>
                    <a:pt x="631" y="321"/>
                    <a:pt x="790" y="29"/>
                  </a:cubicBezTo>
                  <a:cubicBezTo>
                    <a:pt x="626" y="26"/>
                    <a:pt x="466" y="17"/>
                    <a:pt x="308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844;p38">
              <a:extLst>
                <a:ext uri="{FF2B5EF4-FFF2-40B4-BE49-F238E27FC236}">
                  <a16:creationId xmlns:a16="http://schemas.microsoft.com/office/drawing/2014/main" id="{048D98C8-E756-40BE-A78F-327F3D6DB677}"/>
                </a:ext>
              </a:extLst>
            </p:cNvPr>
            <p:cNvSpPr/>
            <p:nvPr/>
          </p:nvSpPr>
          <p:spPr>
            <a:xfrm>
              <a:off x="2786950" y="3088250"/>
              <a:ext cx="39000" cy="48625"/>
            </a:xfrm>
            <a:custGeom>
              <a:avLst/>
              <a:gdLst/>
              <a:ahLst/>
              <a:cxnLst/>
              <a:rect l="l" t="t" r="r" b="b"/>
              <a:pathLst>
                <a:path w="1560" h="1945" extrusionOk="0">
                  <a:moveTo>
                    <a:pt x="1214" y="1"/>
                  </a:moveTo>
                  <a:cubicBezTo>
                    <a:pt x="811" y="205"/>
                    <a:pt x="320" y="550"/>
                    <a:pt x="105" y="1081"/>
                  </a:cubicBezTo>
                  <a:cubicBezTo>
                    <a:pt x="46" y="1226"/>
                    <a:pt x="11" y="1378"/>
                    <a:pt x="1" y="1534"/>
                  </a:cubicBezTo>
                  <a:cubicBezTo>
                    <a:pt x="152" y="1680"/>
                    <a:pt x="311" y="1817"/>
                    <a:pt x="479" y="1944"/>
                  </a:cubicBezTo>
                  <a:cubicBezTo>
                    <a:pt x="417" y="1691"/>
                    <a:pt x="429" y="1458"/>
                    <a:pt x="516" y="1247"/>
                  </a:cubicBezTo>
                  <a:cubicBezTo>
                    <a:pt x="706" y="779"/>
                    <a:pt x="1206" y="484"/>
                    <a:pt x="1559" y="326"/>
                  </a:cubicBezTo>
                  <a:cubicBezTo>
                    <a:pt x="1438" y="228"/>
                    <a:pt x="1321" y="120"/>
                    <a:pt x="1214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845;p38">
              <a:extLst>
                <a:ext uri="{FF2B5EF4-FFF2-40B4-BE49-F238E27FC236}">
                  <a16:creationId xmlns:a16="http://schemas.microsoft.com/office/drawing/2014/main" id="{7F152406-169A-FBD4-E780-1655EB5EA139}"/>
                </a:ext>
              </a:extLst>
            </p:cNvPr>
            <p:cNvSpPr/>
            <p:nvPr/>
          </p:nvSpPr>
          <p:spPr>
            <a:xfrm>
              <a:off x="2745750" y="3033225"/>
              <a:ext cx="47775" cy="33325"/>
            </a:xfrm>
            <a:custGeom>
              <a:avLst/>
              <a:gdLst/>
              <a:ahLst/>
              <a:cxnLst/>
              <a:rect l="l" t="t" r="r" b="b"/>
              <a:pathLst>
                <a:path w="1911" h="1333" extrusionOk="0">
                  <a:moveTo>
                    <a:pt x="1793" y="1"/>
                  </a:moveTo>
                  <a:cubicBezTo>
                    <a:pt x="1196" y="67"/>
                    <a:pt x="455" y="292"/>
                    <a:pt x="1" y="804"/>
                  </a:cubicBezTo>
                  <a:cubicBezTo>
                    <a:pt x="51" y="985"/>
                    <a:pt x="107" y="1161"/>
                    <a:pt x="167" y="1332"/>
                  </a:cubicBezTo>
                  <a:cubicBezTo>
                    <a:pt x="519" y="657"/>
                    <a:pt x="1432" y="481"/>
                    <a:pt x="1911" y="437"/>
                  </a:cubicBezTo>
                  <a:cubicBezTo>
                    <a:pt x="1867" y="296"/>
                    <a:pt x="1827" y="151"/>
                    <a:pt x="1793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846;p38">
              <a:extLst>
                <a:ext uri="{FF2B5EF4-FFF2-40B4-BE49-F238E27FC236}">
                  <a16:creationId xmlns:a16="http://schemas.microsoft.com/office/drawing/2014/main" id="{CF02D6AD-CCC7-B53E-C6D7-6EC5D4EE521B}"/>
                </a:ext>
              </a:extLst>
            </p:cNvPr>
            <p:cNvSpPr/>
            <p:nvPr/>
          </p:nvSpPr>
          <p:spPr>
            <a:xfrm>
              <a:off x="2736900" y="2955825"/>
              <a:ext cx="50150" cy="17450"/>
            </a:xfrm>
            <a:custGeom>
              <a:avLst/>
              <a:gdLst/>
              <a:ahLst/>
              <a:cxnLst/>
              <a:rect l="l" t="t" r="r" b="b"/>
              <a:pathLst>
                <a:path w="2006" h="698" extrusionOk="0">
                  <a:moveTo>
                    <a:pt x="905" y="0"/>
                  </a:moveTo>
                  <a:cubicBezTo>
                    <a:pt x="634" y="0"/>
                    <a:pt x="346" y="48"/>
                    <a:pt x="56" y="170"/>
                  </a:cubicBezTo>
                  <a:cubicBezTo>
                    <a:pt x="30" y="343"/>
                    <a:pt x="12" y="519"/>
                    <a:pt x="0" y="697"/>
                  </a:cubicBezTo>
                  <a:cubicBezTo>
                    <a:pt x="315" y="508"/>
                    <a:pt x="632" y="440"/>
                    <a:pt x="925" y="440"/>
                  </a:cubicBezTo>
                  <a:cubicBezTo>
                    <a:pt x="1332" y="440"/>
                    <a:pt x="1694" y="572"/>
                    <a:pt x="1942" y="694"/>
                  </a:cubicBezTo>
                  <a:cubicBezTo>
                    <a:pt x="1957" y="540"/>
                    <a:pt x="1978" y="390"/>
                    <a:pt x="2006" y="243"/>
                  </a:cubicBezTo>
                  <a:cubicBezTo>
                    <a:pt x="1715" y="117"/>
                    <a:pt x="1330" y="0"/>
                    <a:pt x="905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847;p38">
              <a:extLst>
                <a:ext uri="{FF2B5EF4-FFF2-40B4-BE49-F238E27FC236}">
                  <a16:creationId xmlns:a16="http://schemas.microsoft.com/office/drawing/2014/main" id="{06C4C095-1247-54DC-8585-0C2CE3290909}"/>
                </a:ext>
              </a:extLst>
            </p:cNvPr>
            <p:cNvSpPr/>
            <p:nvPr/>
          </p:nvSpPr>
          <p:spPr>
            <a:xfrm>
              <a:off x="2772900" y="2869025"/>
              <a:ext cx="51800" cy="33125"/>
            </a:xfrm>
            <a:custGeom>
              <a:avLst/>
              <a:gdLst/>
              <a:ahLst/>
              <a:cxnLst/>
              <a:rect l="l" t="t" r="r" b="b"/>
              <a:pathLst>
                <a:path w="2072" h="1325" extrusionOk="0">
                  <a:moveTo>
                    <a:pt x="343" y="1"/>
                  </a:moveTo>
                  <a:cubicBezTo>
                    <a:pt x="235" y="118"/>
                    <a:pt x="131" y="240"/>
                    <a:pt x="31" y="366"/>
                  </a:cubicBezTo>
                  <a:cubicBezTo>
                    <a:pt x="20" y="378"/>
                    <a:pt x="11" y="392"/>
                    <a:pt x="1" y="404"/>
                  </a:cubicBezTo>
                  <a:cubicBezTo>
                    <a:pt x="1050" y="492"/>
                    <a:pt x="1550" y="1017"/>
                    <a:pt x="1756" y="1325"/>
                  </a:cubicBezTo>
                  <a:cubicBezTo>
                    <a:pt x="1858" y="1213"/>
                    <a:pt x="1962" y="1105"/>
                    <a:pt x="2071" y="1002"/>
                  </a:cubicBezTo>
                  <a:cubicBezTo>
                    <a:pt x="1811" y="648"/>
                    <a:pt x="1291" y="159"/>
                    <a:pt x="343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848;p38">
              <a:extLst>
                <a:ext uri="{FF2B5EF4-FFF2-40B4-BE49-F238E27FC236}">
                  <a16:creationId xmlns:a16="http://schemas.microsoft.com/office/drawing/2014/main" id="{54A0BA2B-08B0-7A45-EFFA-0C42CCD92E87}"/>
                </a:ext>
              </a:extLst>
            </p:cNvPr>
            <p:cNvSpPr/>
            <p:nvPr/>
          </p:nvSpPr>
          <p:spPr>
            <a:xfrm>
              <a:off x="2839325" y="2819275"/>
              <a:ext cx="38600" cy="45025"/>
            </a:xfrm>
            <a:custGeom>
              <a:avLst/>
              <a:gdLst/>
              <a:ahLst/>
              <a:cxnLst/>
              <a:rect l="l" t="t" r="r" b="b"/>
              <a:pathLst>
                <a:path w="1544" h="1801" extrusionOk="0">
                  <a:moveTo>
                    <a:pt x="393" y="1"/>
                  </a:moveTo>
                  <a:cubicBezTo>
                    <a:pt x="261" y="67"/>
                    <a:pt x="131" y="135"/>
                    <a:pt x="0" y="208"/>
                  </a:cubicBezTo>
                  <a:cubicBezTo>
                    <a:pt x="484" y="1026"/>
                    <a:pt x="874" y="1521"/>
                    <a:pt x="1127" y="1800"/>
                  </a:cubicBezTo>
                  <a:cubicBezTo>
                    <a:pt x="1265" y="1729"/>
                    <a:pt x="1405" y="1661"/>
                    <a:pt x="1544" y="1596"/>
                  </a:cubicBezTo>
                  <a:cubicBezTo>
                    <a:pt x="1327" y="1373"/>
                    <a:pt x="921" y="893"/>
                    <a:pt x="393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849;p38">
              <a:extLst>
                <a:ext uri="{FF2B5EF4-FFF2-40B4-BE49-F238E27FC236}">
                  <a16:creationId xmlns:a16="http://schemas.microsoft.com/office/drawing/2014/main" id="{BC5DA8D5-5A54-712A-A0EC-5C4CDD1D34A3}"/>
                </a:ext>
              </a:extLst>
            </p:cNvPr>
            <p:cNvSpPr/>
            <p:nvPr/>
          </p:nvSpPr>
          <p:spPr>
            <a:xfrm>
              <a:off x="2920500" y="2789525"/>
              <a:ext cx="29300" cy="49500"/>
            </a:xfrm>
            <a:custGeom>
              <a:avLst/>
              <a:gdLst/>
              <a:ahLst/>
              <a:cxnLst/>
              <a:rect l="l" t="t" r="r" b="b"/>
              <a:pathLst>
                <a:path w="1172" h="1980" extrusionOk="0">
                  <a:moveTo>
                    <a:pt x="617" y="0"/>
                  </a:moveTo>
                  <a:cubicBezTo>
                    <a:pt x="468" y="33"/>
                    <a:pt x="308" y="68"/>
                    <a:pt x="145" y="109"/>
                  </a:cubicBezTo>
                  <a:cubicBezTo>
                    <a:pt x="1" y="1004"/>
                    <a:pt x="351" y="1622"/>
                    <a:pt x="666" y="1980"/>
                  </a:cubicBezTo>
                  <a:cubicBezTo>
                    <a:pt x="843" y="1937"/>
                    <a:pt x="1014" y="1900"/>
                    <a:pt x="1172" y="1868"/>
                  </a:cubicBezTo>
                  <a:cubicBezTo>
                    <a:pt x="902" y="1639"/>
                    <a:pt x="372" y="1041"/>
                    <a:pt x="617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850;p38">
              <a:extLst>
                <a:ext uri="{FF2B5EF4-FFF2-40B4-BE49-F238E27FC236}">
                  <a16:creationId xmlns:a16="http://schemas.microsoft.com/office/drawing/2014/main" id="{399B152C-780C-C8CC-C906-7CDAD8C75697}"/>
                </a:ext>
              </a:extLst>
            </p:cNvPr>
            <p:cNvSpPr/>
            <p:nvPr/>
          </p:nvSpPr>
          <p:spPr>
            <a:xfrm>
              <a:off x="3067125" y="3030950"/>
              <a:ext cx="62450" cy="74525"/>
            </a:xfrm>
            <a:custGeom>
              <a:avLst/>
              <a:gdLst/>
              <a:ahLst/>
              <a:cxnLst/>
              <a:rect l="l" t="t" r="r" b="b"/>
              <a:pathLst>
                <a:path w="2498" h="2981" extrusionOk="0">
                  <a:moveTo>
                    <a:pt x="1154" y="1"/>
                  </a:moveTo>
                  <a:lnTo>
                    <a:pt x="211" y="523"/>
                  </a:lnTo>
                  <a:cubicBezTo>
                    <a:pt x="62" y="608"/>
                    <a:pt x="1" y="820"/>
                    <a:pt x="28" y="1096"/>
                  </a:cubicBezTo>
                  <a:cubicBezTo>
                    <a:pt x="30" y="1107"/>
                    <a:pt x="30" y="1119"/>
                    <a:pt x="31" y="1129"/>
                  </a:cubicBezTo>
                  <a:cubicBezTo>
                    <a:pt x="36" y="1175"/>
                    <a:pt x="43" y="1220"/>
                    <a:pt x="52" y="1267"/>
                  </a:cubicBezTo>
                  <a:cubicBezTo>
                    <a:pt x="93" y="1476"/>
                    <a:pt x="175" y="1708"/>
                    <a:pt x="295" y="1944"/>
                  </a:cubicBezTo>
                  <a:cubicBezTo>
                    <a:pt x="311" y="1975"/>
                    <a:pt x="327" y="2003"/>
                    <a:pt x="343" y="2034"/>
                  </a:cubicBezTo>
                  <a:cubicBezTo>
                    <a:pt x="513" y="2338"/>
                    <a:pt x="717" y="2590"/>
                    <a:pt x="919" y="2756"/>
                  </a:cubicBezTo>
                  <a:cubicBezTo>
                    <a:pt x="943" y="2774"/>
                    <a:pt x="966" y="2792"/>
                    <a:pt x="989" y="2809"/>
                  </a:cubicBezTo>
                  <a:cubicBezTo>
                    <a:pt x="1001" y="2818"/>
                    <a:pt x="1011" y="2826"/>
                    <a:pt x="1022" y="2833"/>
                  </a:cubicBezTo>
                  <a:cubicBezTo>
                    <a:pt x="1159" y="2928"/>
                    <a:pt x="1291" y="2980"/>
                    <a:pt x="1406" y="2980"/>
                  </a:cubicBezTo>
                  <a:cubicBezTo>
                    <a:pt x="1461" y="2980"/>
                    <a:pt x="1511" y="2968"/>
                    <a:pt x="1557" y="2942"/>
                  </a:cubicBezTo>
                  <a:lnTo>
                    <a:pt x="2497" y="2420"/>
                  </a:lnTo>
                  <a:lnTo>
                    <a:pt x="1154" y="1"/>
                  </a:ln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851;p38">
              <a:extLst>
                <a:ext uri="{FF2B5EF4-FFF2-40B4-BE49-F238E27FC236}">
                  <a16:creationId xmlns:a16="http://schemas.microsoft.com/office/drawing/2014/main" id="{46701A9B-C7E3-B65A-AE42-36283220F601}"/>
                </a:ext>
              </a:extLst>
            </p:cNvPr>
            <p:cNvSpPr/>
            <p:nvPr/>
          </p:nvSpPr>
          <p:spPr>
            <a:xfrm>
              <a:off x="3088500" y="2995375"/>
              <a:ext cx="87375" cy="98250"/>
            </a:xfrm>
            <a:custGeom>
              <a:avLst/>
              <a:gdLst/>
              <a:ahLst/>
              <a:cxnLst/>
              <a:rect l="l" t="t" r="r" b="b"/>
              <a:pathLst>
                <a:path w="3495" h="3930" extrusionOk="0">
                  <a:moveTo>
                    <a:pt x="1538" y="0"/>
                  </a:moveTo>
                  <a:cubicBezTo>
                    <a:pt x="1538" y="0"/>
                    <a:pt x="705" y="355"/>
                    <a:pt x="299" y="1424"/>
                  </a:cubicBezTo>
                  <a:cubicBezTo>
                    <a:pt x="0" y="1591"/>
                    <a:pt x="59" y="2266"/>
                    <a:pt x="429" y="2934"/>
                  </a:cubicBezTo>
                  <a:cubicBezTo>
                    <a:pt x="744" y="3501"/>
                    <a:pt x="1183" y="3881"/>
                    <a:pt x="1491" y="3881"/>
                  </a:cubicBezTo>
                  <a:cubicBezTo>
                    <a:pt x="1537" y="3881"/>
                    <a:pt x="1580" y="3872"/>
                    <a:pt x="1619" y="3855"/>
                  </a:cubicBezTo>
                  <a:lnTo>
                    <a:pt x="1626" y="3864"/>
                  </a:lnTo>
                  <a:cubicBezTo>
                    <a:pt x="1841" y="3911"/>
                    <a:pt x="2043" y="3930"/>
                    <a:pt x="2228" y="3930"/>
                  </a:cubicBezTo>
                  <a:cubicBezTo>
                    <a:pt x="3005" y="3930"/>
                    <a:pt x="3495" y="3599"/>
                    <a:pt x="3495" y="3599"/>
                  </a:cubicBezTo>
                  <a:lnTo>
                    <a:pt x="1538" y="0"/>
                  </a:ln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852;p38">
              <a:extLst>
                <a:ext uri="{FF2B5EF4-FFF2-40B4-BE49-F238E27FC236}">
                  <a16:creationId xmlns:a16="http://schemas.microsoft.com/office/drawing/2014/main" id="{818441B7-B97F-F49B-2DB0-0F8EE20BE61B}"/>
                </a:ext>
              </a:extLst>
            </p:cNvPr>
            <p:cNvSpPr/>
            <p:nvPr/>
          </p:nvSpPr>
          <p:spPr>
            <a:xfrm>
              <a:off x="3116700" y="2994000"/>
              <a:ext cx="69100" cy="92075"/>
            </a:xfrm>
            <a:custGeom>
              <a:avLst/>
              <a:gdLst/>
              <a:ahLst/>
              <a:cxnLst/>
              <a:rect l="l" t="t" r="r" b="b"/>
              <a:pathLst>
                <a:path w="2764" h="3683" extrusionOk="0">
                  <a:moveTo>
                    <a:pt x="633" y="0"/>
                  </a:moveTo>
                  <a:cubicBezTo>
                    <a:pt x="551" y="0"/>
                    <a:pt x="476" y="18"/>
                    <a:pt x="410" y="55"/>
                  </a:cubicBezTo>
                  <a:cubicBezTo>
                    <a:pt x="1" y="282"/>
                    <a:pt x="45" y="1158"/>
                    <a:pt x="491" y="2070"/>
                  </a:cubicBezTo>
                  <a:cubicBezTo>
                    <a:pt x="525" y="2141"/>
                    <a:pt x="563" y="2214"/>
                    <a:pt x="604" y="2285"/>
                  </a:cubicBezTo>
                  <a:cubicBezTo>
                    <a:pt x="688" y="2439"/>
                    <a:pt x="781" y="2585"/>
                    <a:pt x="878" y="2719"/>
                  </a:cubicBezTo>
                  <a:cubicBezTo>
                    <a:pt x="1302" y="3310"/>
                    <a:pt x="1802" y="3683"/>
                    <a:pt x="2173" y="3683"/>
                  </a:cubicBezTo>
                  <a:cubicBezTo>
                    <a:pt x="2253" y="3683"/>
                    <a:pt x="2328" y="3665"/>
                    <a:pt x="2394" y="3628"/>
                  </a:cubicBezTo>
                  <a:cubicBezTo>
                    <a:pt x="2760" y="3424"/>
                    <a:pt x="2764" y="2701"/>
                    <a:pt x="2439" y="1897"/>
                  </a:cubicBezTo>
                  <a:cubicBezTo>
                    <a:pt x="2373" y="1733"/>
                    <a:pt x="2294" y="1565"/>
                    <a:pt x="2200" y="1397"/>
                  </a:cubicBezTo>
                  <a:cubicBezTo>
                    <a:pt x="2146" y="1299"/>
                    <a:pt x="2088" y="1205"/>
                    <a:pt x="2029" y="1114"/>
                  </a:cubicBezTo>
                  <a:cubicBezTo>
                    <a:pt x="1587" y="436"/>
                    <a:pt x="1034" y="0"/>
                    <a:pt x="633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853;p38">
              <a:extLst>
                <a:ext uri="{FF2B5EF4-FFF2-40B4-BE49-F238E27FC236}">
                  <a16:creationId xmlns:a16="http://schemas.microsoft.com/office/drawing/2014/main" id="{BD29069B-D948-56DD-222D-EE98C464B79D}"/>
                </a:ext>
              </a:extLst>
            </p:cNvPr>
            <p:cNvSpPr/>
            <p:nvPr/>
          </p:nvSpPr>
          <p:spPr>
            <a:xfrm>
              <a:off x="3133025" y="3003575"/>
              <a:ext cx="49075" cy="69275"/>
            </a:xfrm>
            <a:custGeom>
              <a:avLst/>
              <a:gdLst/>
              <a:ahLst/>
              <a:cxnLst/>
              <a:rect l="l" t="t" r="r" b="b"/>
              <a:pathLst>
                <a:path w="1963" h="2771" extrusionOk="0">
                  <a:moveTo>
                    <a:pt x="304" y="0"/>
                  </a:moveTo>
                  <a:cubicBezTo>
                    <a:pt x="243" y="0"/>
                    <a:pt x="187" y="14"/>
                    <a:pt x="137" y="42"/>
                  </a:cubicBezTo>
                  <a:cubicBezTo>
                    <a:pt x="81" y="73"/>
                    <a:pt x="35" y="122"/>
                    <a:pt x="1" y="184"/>
                  </a:cubicBezTo>
                  <a:cubicBezTo>
                    <a:pt x="341" y="208"/>
                    <a:pt x="809" y="623"/>
                    <a:pt x="1149" y="1234"/>
                  </a:cubicBezTo>
                  <a:cubicBezTo>
                    <a:pt x="1491" y="1849"/>
                    <a:pt x="1594" y="2470"/>
                    <a:pt x="1430" y="2770"/>
                  </a:cubicBezTo>
                  <a:cubicBezTo>
                    <a:pt x="1440" y="2770"/>
                    <a:pt x="1450" y="2771"/>
                    <a:pt x="1459" y="2771"/>
                  </a:cubicBezTo>
                  <a:cubicBezTo>
                    <a:pt x="1521" y="2771"/>
                    <a:pt x="1579" y="2758"/>
                    <a:pt x="1630" y="2729"/>
                  </a:cubicBezTo>
                  <a:cubicBezTo>
                    <a:pt x="1962" y="2544"/>
                    <a:pt x="1897" y="1794"/>
                    <a:pt x="1485" y="1052"/>
                  </a:cubicBezTo>
                  <a:cubicBezTo>
                    <a:pt x="1135" y="422"/>
                    <a:pt x="647" y="0"/>
                    <a:pt x="304" y="0"/>
                  </a:cubicBezTo>
                  <a:close/>
                </a:path>
              </a:pathLst>
            </a:custGeom>
            <a:solidFill>
              <a:srgbClr val="F4A6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854;p38">
              <a:extLst>
                <a:ext uri="{FF2B5EF4-FFF2-40B4-BE49-F238E27FC236}">
                  <a16:creationId xmlns:a16="http://schemas.microsoft.com/office/drawing/2014/main" id="{A03514C2-9153-9DB4-F44E-7DD58ADA85BC}"/>
                </a:ext>
              </a:extLst>
            </p:cNvPr>
            <p:cNvSpPr/>
            <p:nvPr/>
          </p:nvSpPr>
          <p:spPr>
            <a:xfrm>
              <a:off x="3129000" y="3008175"/>
              <a:ext cx="42225" cy="64650"/>
            </a:xfrm>
            <a:custGeom>
              <a:avLst/>
              <a:gdLst/>
              <a:ahLst/>
              <a:cxnLst/>
              <a:rect l="l" t="t" r="r" b="b"/>
              <a:pathLst>
                <a:path w="1689" h="2586" extrusionOk="0">
                  <a:moveTo>
                    <a:pt x="162" y="0"/>
                  </a:moveTo>
                  <a:lnTo>
                    <a:pt x="162" y="0"/>
                  </a:lnTo>
                  <a:cubicBezTo>
                    <a:pt x="1" y="295"/>
                    <a:pt x="99" y="903"/>
                    <a:pt x="430" y="1509"/>
                  </a:cubicBezTo>
                  <a:cubicBezTo>
                    <a:pt x="434" y="1518"/>
                    <a:pt x="439" y="1525"/>
                    <a:pt x="443" y="1534"/>
                  </a:cubicBezTo>
                  <a:cubicBezTo>
                    <a:pt x="584" y="1789"/>
                    <a:pt x="748" y="2009"/>
                    <a:pt x="914" y="2181"/>
                  </a:cubicBezTo>
                  <a:cubicBezTo>
                    <a:pt x="1149" y="2424"/>
                    <a:pt x="1391" y="2570"/>
                    <a:pt x="1591" y="2586"/>
                  </a:cubicBezTo>
                  <a:cubicBezTo>
                    <a:pt x="1675" y="2433"/>
                    <a:pt x="1688" y="2196"/>
                    <a:pt x="1635" y="1919"/>
                  </a:cubicBezTo>
                  <a:cubicBezTo>
                    <a:pt x="1591" y="1680"/>
                    <a:pt x="1498" y="1409"/>
                    <a:pt x="1357" y="1138"/>
                  </a:cubicBezTo>
                  <a:cubicBezTo>
                    <a:pt x="1341" y="1109"/>
                    <a:pt x="1326" y="1079"/>
                    <a:pt x="1310" y="1050"/>
                  </a:cubicBezTo>
                  <a:cubicBezTo>
                    <a:pt x="970" y="438"/>
                    <a:pt x="502" y="24"/>
                    <a:pt x="162" y="0"/>
                  </a:cubicBezTo>
                  <a:close/>
                </a:path>
              </a:pathLst>
            </a:custGeom>
            <a:solidFill>
              <a:srgbClr val="F6CF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855;p38">
              <a:extLst>
                <a:ext uri="{FF2B5EF4-FFF2-40B4-BE49-F238E27FC236}">
                  <a16:creationId xmlns:a16="http://schemas.microsoft.com/office/drawing/2014/main" id="{C09C3D82-4DAB-6D05-7EB5-C0B9A58003A0}"/>
                </a:ext>
              </a:extLst>
            </p:cNvPr>
            <p:cNvSpPr/>
            <p:nvPr/>
          </p:nvSpPr>
          <p:spPr>
            <a:xfrm>
              <a:off x="3127225" y="2999175"/>
              <a:ext cx="80800" cy="41325"/>
            </a:xfrm>
            <a:custGeom>
              <a:avLst/>
              <a:gdLst/>
              <a:ahLst/>
              <a:cxnLst/>
              <a:rect l="l" t="t" r="r" b="b"/>
              <a:pathLst>
                <a:path w="3232" h="1653" extrusionOk="0">
                  <a:moveTo>
                    <a:pt x="2008" y="1"/>
                  </a:moveTo>
                  <a:cubicBezTo>
                    <a:pt x="1194" y="1"/>
                    <a:pt x="348" y="772"/>
                    <a:pt x="169" y="945"/>
                  </a:cubicBezTo>
                  <a:cubicBezTo>
                    <a:pt x="5" y="1102"/>
                    <a:pt x="1" y="1363"/>
                    <a:pt x="158" y="1526"/>
                  </a:cubicBezTo>
                  <a:cubicBezTo>
                    <a:pt x="239" y="1610"/>
                    <a:pt x="347" y="1653"/>
                    <a:pt x="455" y="1653"/>
                  </a:cubicBezTo>
                  <a:cubicBezTo>
                    <a:pt x="558" y="1653"/>
                    <a:pt x="660" y="1614"/>
                    <a:pt x="740" y="1537"/>
                  </a:cubicBezTo>
                  <a:cubicBezTo>
                    <a:pt x="1073" y="1216"/>
                    <a:pt x="1662" y="823"/>
                    <a:pt x="2007" y="823"/>
                  </a:cubicBezTo>
                  <a:cubicBezTo>
                    <a:pt x="2042" y="823"/>
                    <a:pt x="2074" y="827"/>
                    <a:pt x="2103" y="836"/>
                  </a:cubicBezTo>
                  <a:cubicBezTo>
                    <a:pt x="2258" y="881"/>
                    <a:pt x="2344" y="1105"/>
                    <a:pt x="2388" y="1287"/>
                  </a:cubicBezTo>
                  <a:cubicBezTo>
                    <a:pt x="2434" y="1474"/>
                    <a:pt x="2603" y="1600"/>
                    <a:pt x="2789" y="1600"/>
                  </a:cubicBezTo>
                  <a:cubicBezTo>
                    <a:pt x="2821" y="1600"/>
                    <a:pt x="2854" y="1596"/>
                    <a:pt x="2886" y="1588"/>
                  </a:cubicBezTo>
                  <a:cubicBezTo>
                    <a:pt x="2926" y="1578"/>
                    <a:pt x="2964" y="1563"/>
                    <a:pt x="2998" y="1542"/>
                  </a:cubicBezTo>
                  <a:cubicBezTo>
                    <a:pt x="3150" y="1452"/>
                    <a:pt x="3232" y="1270"/>
                    <a:pt x="3188" y="1090"/>
                  </a:cubicBezTo>
                  <a:cubicBezTo>
                    <a:pt x="3014" y="381"/>
                    <a:pt x="2626" y="130"/>
                    <a:pt x="2330" y="45"/>
                  </a:cubicBezTo>
                  <a:cubicBezTo>
                    <a:pt x="2225" y="14"/>
                    <a:pt x="2117" y="1"/>
                    <a:pt x="2008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856;p38">
              <a:extLst>
                <a:ext uri="{FF2B5EF4-FFF2-40B4-BE49-F238E27FC236}">
                  <a16:creationId xmlns:a16="http://schemas.microsoft.com/office/drawing/2014/main" id="{897EAC55-EEAE-9067-BC62-EFE7945E6401}"/>
                </a:ext>
              </a:extLst>
            </p:cNvPr>
            <p:cNvSpPr/>
            <p:nvPr/>
          </p:nvSpPr>
          <p:spPr>
            <a:xfrm>
              <a:off x="3119875" y="2973800"/>
              <a:ext cx="80650" cy="45950"/>
            </a:xfrm>
            <a:custGeom>
              <a:avLst/>
              <a:gdLst/>
              <a:ahLst/>
              <a:cxnLst/>
              <a:rect l="l" t="t" r="r" b="b"/>
              <a:pathLst>
                <a:path w="3226" h="1838" extrusionOk="0">
                  <a:moveTo>
                    <a:pt x="2005" y="0"/>
                  </a:moveTo>
                  <a:cubicBezTo>
                    <a:pt x="1143" y="0"/>
                    <a:pt x="312" y="961"/>
                    <a:pt x="145" y="1166"/>
                  </a:cubicBezTo>
                  <a:cubicBezTo>
                    <a:pt x="1" y="1342"/>
                    <a:pt x="27" y="1601"/>
                    <a:pt x="204" y="1745"/>
                  </a:cubicBezTo>
                  <a:cubicBezTo>
                    <a:pt x="280" y="1807"/>
                    <a:pt x="372" y="1837"/>
                    <a:pt x="463" y="1837"/>
                  </a:cubicBezTo>
                  <a:cubicBezTo>
                    <a:pt x="582" y="1837"/>
                    <a:pt x="701" y="1785"/>
                    <a:pt x="783" y="1686"/>
                  </a:cubicBezTo>
                  <a:cubicBezTo>
                    <a:pt x="1088" y="1311"/>
                    <a:pt x="1664" y="824"/>
                    <a:pt x="2003" y="824"/>
                  </a:cubicBezTo>
                  <a:cubicBezTo>
                    <a:pt x="2020" y="824"/>
                    <a:pt x="2037" y="826"/>
                    <a:pt x="2053" y="828"/>
                  </a:cubicBezTo>
                  <a:cubicBezTo>
                    <a:pt x="2212" y="854"/>
                    <a:pt x="2324" y="1066"/>
                    <a:pt x="2390" y="1242"/>
                  </a:cubicBezTo>
                  <a:cubicBezTo>
                    <a:pt x="2452" y="1406"/>
                    <a:pt x="2608" y="1508"/>
                    <a:pt x="2774" y="1508"/>
                  </a:cubicBezTo>
                  <a:cubicBezTo>
                    <a:pt x="2823" y="1508"/>
                    <a:pt x="2872" y="1499"/>
                    <a:pt x="2920" y="1481"/>
                  </a:cubicBezTo>
                  <a:cubicBezTo>
                    <a:pt x="2958" y="1466"/>
                    <a:pt x="2994" y="1446"/>
                    <a:pt x="3026" y="1422"/>
                  </a:cubicBezTo>
                  <a:cubicBezTo>
                    <a:pt x="3165" y="1314"/>
                    <a:pt x="3226" y="1125"/>
                    <a:pt x="3159" y="951"/>
                  </a:cubicBezTo>
                  <a:cubicBezTo>
                    <a:pt x="2903" y="268"/>
                    <a:pt x="2488" y="65"/>
                    <a:pt x="2185" y="15"/>
                  </a:cubicBezTo>
                  <a:cubicBezTo>
                    <a:pt x="2125" y="5"/>
                    <a:pt x="2065" y="0"/>
                    <a:pt x="2005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857;p38">
              <a:extLst>
                <a:ext uri="{FF2B5EF4-FFF2-40B4-BE49-F238E27FC236}">
                  <a16:creationId xmlns:a16="http://schemas.microsoft.com/office/drawing/2014/main" id="{47B56875-93E2-032F-1A43-AA8DBD1F441D}"/>
                </a:ext>
              </a:extLst>
            </p:cNvPr>
            <p:cNvSpPr/>
            <p:nvPr/>
          </p:nvSpPr>
          <p:spPr>
            <a:xfrm>
              <a:off x="3139725" y="3034050"/>
              <a:ext cx="73200" cy="45725"/>
            </a:xfrm>
            <a:custGeom>
              <a:avLst/>
              <a:gdLst/>
              <a:ahLst/>
              <a:cxnLst/>
              <a:rect l="l" t="t" r="r" b="b"/>
              <a:pathLst>
                <a:path w="2928" h="1829" extrusionOk="0">
                  <a:moveTo>
                    <a:pt x="1634" y="1"/>
                  </a:moveTo>
                  <a:cubicBezTo>
                    <a:pt x="1395" y="1"/>
                    <a:pt x="1152" y="43"/>
                    <a:pt x="928" y="103"/>
                  </a:cubicBezTo>
                  <a:cubicBezTo>
                    <a:pt x="507" y="215"/>
                    <a:pt x="157" y="389"/>
                    <a:pt x="39" y="451"/>
                  </a:cubicBezTo>
                  <a:cubicBezTo>
                    <a:pt x="25" y="459"/>
                    <a:pt x="13" y="465"/>
                    <a:pt x="1" y="474"/>
                  </a:cubicBezTo>
                  <a:cubicBezTo>
                    <a:pt x="5" y="483"/>
                    <a:pt x="10" y="490"/>
                    <a:pt x="14" y="499"/>
                  </a:cubicBezTo>
                  <a:cubicBezTo>
                    <a:pt x="155" y="754"/>
                    <a:pt x="319" y="974"/>
                    <a:pt x="485" y="1146"/>
                  </a:cubicBezTo>
                  <a:cubicBezTo>
                    <a:pt x="694" y="1043"/>
                    <a:pt x="958" y="945"/>
                    <a:pt x="1206" y="884"/>
                  </a:cubicBezTo>
                  <a:cubicBezTo>
                    <a:pt x="1362" y="847"/>
                    <a:pt x="1513" y="824"/>
                    <a:pt x="1641" y="824"/>
                  </a:cubicBezTo>
                  <a:cubicBezTo>
                    <a:pt x="1742" y="824"/>
                    <a:pt x="1829" y="838"/>
                    <a:pt x="1896" y="869"/>
                  </a:cubicBezTo>
                  <a:cubicBezTo>
                    <a:pt x="1906" y="875"/>
                    <a:pt x="1917" y="881"/>
                    <a:pt x="1926" y="887"/>
                  </a:cubicBezTo>
                  <a:cubicBezTo>
                    <a:pt x="2064" y="974"/>
                    <a:pt x="2082" y="1214"/>
                    <a:pt x="2074" y="1399"/>
                  </a:cubicBezTo>
                  <a:cubicBezTo>
                    <a:pt x="2064" y="1626"/>
                    <a:pt x="2239" y="1819"/>
                    <a:pt x="2468" y="1828"/>
                  </a:cubicBezTo>
                  <a:cubicBezTo>
                    <a:pt x="2473" y="1828"/>
                    <a:pt x="2478" y="1828"/>
                    <a:pt x="2484" y="1828"/>
                  </a:cubicBezTo>
                  <a:cubicBezTo>
                    <a:pt x="2519" y="1828"/>
                    <a:pt x="2555" y="1824"/>
                    <a:pt x="2588" y="1816"/>
                  </a:cubicBezTo>
                  <a:cubicBezTo>
                    <a:pt x="2759" y="1772"/>
                    <a:pt x="2889" y="1620"/>
                    <a:pt x="2897" y="1434"/>
                  </a:cubicBezTo>
                  <a:cubicBezTo>
                    <a:pt x="2927" y="705"/>
                    <a:pt x="2626" y="356"/>
                    <a:pt x="2368" y="192"/>
                  </a:cubicBezTo>
                  <a:cubicBezTo>
                    <a:pt x="2174" y="69"/>
                    <a:pt x="1952" y="15"/>
                    <a:pt x="1721" y="3"/>
                  </a:cubicBezTo>
                  <a:cubicBezTo>
                    <a:pt x="1692" y="1"/>
                    <a:pt x="1663" y="1"/>
                    <a:pt x="1634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858;p38">
              <a:extLst>
                <a:ext uri="{FF2B5EF4-FFF2-40B4-BE49-F238E27FC236}">
                  <a16:creationId xmlns:a16="http://schemas.microsoft.com/office/drawing/2014/main" id="{09D22F00-2A94-56CF-B43B-7C9F16DDD05F}"/>
                </a:ext>
              </a:extLst>
            </p:cNvPr>
            <p:cNvSpPr/>
            <p:nvPr/>
          </p:nvSpPr>
          <p:spPr>
            <a:xfrm>
              <a:off x="2735825" y="2782850"/>
              <a:ext cx="356075" cy="382025"/>
            </a:xfrm>
            <a:custGeom>
              <a:avLst/>
              <a:gdLst/>
              <a:ahLst/>
              <a:cxnLst/>
              <a:rect l="l" t="t" r="r" b="b"/>
              <a:pathLst>
                <a:path w="14243" h="15281" extrusionOk="0">
                  <a:moveTo>
                    <a:pt x="9764" y="0"/>
                  </a:moveTo>
                  <a:cubicBezTo>
                    <a:pt x="9738" y="0"/>
                    <a:pt x="9712" y="1"/>
                    <a:pt x="9686" y="4"/>
                  </a:cubicBezTo>
                  <a:cubicBezTo>
                    <a:pt x="9610" y="8"/>
                    <a:pt x="8950" y="64"/>
                    <a:pt x="8006" y="267"/>
                  </a:cubicBezTo>
                  <a:cubicBezTo>
                    <a:pt x="7855" y="299"/>
                    <a:pt x="7697" y="335"/>
                    <a:pt x="7532" y="376"/>
                  </a:cubicBezTo>
                  <a:cubicBezTo>
                    <a:pt x="6644" y="594"/>
                    <a:pt x="5579" y="934"/>
                    <a:pt x="4534" y="1458"/>
                  </a:cubicBezTo>
                  <a:lnTo>
                    <a:pt x="4533" y="1458"/>
                  </a:lnTo>
                  <a:cubicBezTo>
                    <a:pt x="4401" y="1523"/>
                    <a:pt x="4271" y="1592"/>
                    <a:pt x="4140" y="1665"/>
                  </a:cubicBezTo>
                  <a:cubicBezTo>
                    <a:pt x="3307" y="2123"/>
                    <a:pt x="2502" y="2707"/>
                    <a:pt x="1827" y="3448"/>
                  </a:cubicBezTo>
                  <a:cubicBezTo>
                    <a:pt x="1718" y="3565"/>
                    <a:pt x="1614" y="3687"/>
                    <a:pt x="1514" y="3813"/>
                  </a:cubicBezTo>
                  <a:cubicBezTo>
                    <a:pt x="1503" y="3825"/>
                    <a:pt x="1494" y="3839"/>
                    <a:pt x="1485" y="3851"/>
                  </a:cubicBezTo>
                  <a:cubicBezTo>
                    <a:pt x="734" y="4805"/>
                    <a:pt x="270" y="5888"/>
                    <a:pt x="99" y="7089"/>
                  </a:cubicBezTo>
                  <a:cubicBezTo>
                    <a:pt x="75" y="7262"/>
                    <a:pt x="55" y="7438"/>
                    <a:pt x="43" y="7615"/>
                  </a:cubicBezTo>
                  <a:cubicBezTo>
                    <a:pt x="1" y="8219"/>
                    <a:pt x="26" y="8851"/>
                    <a:pt x="123" y="9510"/>
                  </a:cubicBezTo>
                  <a:cubicBezTo>
                    <a:pt x="192" y="9973"/>
                    <a:pt x="282" y="10410"/>
                    <a:pt x="398" y="10819"/>
                  </a:cubicBezTo>
                  <a:cubicBezTo>
                    <a:pt x="448" y="11000"/>
                    <a:pt x="504" y="11176"/>
                    <a:pt x="564" y="11347"/>
                  </a:cubicBezTo>
                  <a:cubicBezTo>
                    <a:pt x="908" y="12327"/>
                    <a:pt x="1403" y="13130"/>
                    <a:pt x="2046" y="13750"/>
                  </a:cubicBezTo>
                  <a:cubicBezTo>
                    <a:pt x="2197" y="13896"/>
                    <a:pt x="2356" y="14033"/>
                    <a:pt x="2524" y="14159"/>
                  </a:cubicBezTo>
                  <a:cubicBezTo>
                    <a:pt x="2818" y="14378"/>
                    <a:pt x="3136" y="14567"/>
                    <a:pt x="3479" y="14727"/>
                  </a:cubicBezTo>
                  <a:cubicBezTo>
                    <a:pt x="4101" y="15013"/>
                    <a:pt x="4793" y="15189"/>
                    <a:pt x="5552" y="15252"/>
                  </a:cubicBezTo>
                  <a:cubicBezTo>
                    <a:pt x="5722" y="15267"/>
                    <a:pt x="5898" y="15276"/>
                    <a:pt x="6076" y="15279"/>
                  </a:cubicBezTo>
                  <a:cubicBezTo>
                    <a:pt x="6126" y="15279"/>
                    <a:pt x="6176" y="15281"/>
                    <a:pt x="6228" y="15281"/>
                  </a:cubicBezTo>
                  <a:cubicBezTo>
                    <a:pt x="7164" y="15281"/>
                    <a:pt x="8191" y="15126"/>
                    <a:pt x="9304" y="14820"/>
                  </a:cubicBezTo>
                  <a:cubicBezTo>
                    <a:pt x="9493" y="14769"/>
                    <a:pt x="9684" y="14711"/>
                    <a:pt x="9878" y="14651"/>
                  </a:cubicBezTo>
                  <a:cubicBezTo>
                    <a:pt x="10216" y="14545"/>
                    <a:pt x="10561" y="14427"/>
                    <a:pt x="10914" y="14293"/>
                  </a:cubicBezTo>
                  <a:cubicBezTo>
                    <a:pt x="11272" y="14159"/>
                    <a:pt x="11616" y="14018"/>
                    <a:pt x="11941" y="13877"/>
                  </a:cubicBezTo>
                  <a:cubicBezTo>
                    <a:pt x="12085" y="13815"/>
                    <a:pt x="12224" y="13753"/>
                    <a:pt x="12361" y="13690"/>
                  </a:cubicBezTo>
                  <a:cubicBezTo>
                    <a:pt x="13151" y="13328"/>
                    <a:pt x="13806" y="12979"/>
                    <a:pt x="14242" y="12733"/>
                  </a:cubicBezTo>
                  <a:cubicBezTo>
                    <a:pt x="14218" y="12716"/>
                    <a:pt x="14195" y="12698"/>
                    <a:pt x="14171" y="12679"/>
                  </a:cubicBezTo>
                  <a:cubicBezTo>
                    <a:pt x="13969" y="12512"/>
                    <a:pt x="13765" y="12262"/>
                    <a:pt x="13595" y="11958"/>
                  </a:cubicBezTo>
                  <a:cubicBezTo>
                    <a:pt x="13579" y="11927"/>
                    <a:pt x="13563" y="11897"/>
                    <a:pt x="13547" y="11868"/>
                  </a:cubicBezTo>
                  <a:cubicBezTo>
                    <a:pt x="13427" y="11632"/>
                    <a:pt x="13345" y="11399"/>
                    <a:pt x="13304" y="11191"/>
                  </a:cubicBezTo>
                  <a:lnTo>
                    <a:pt x="13304" y="11190"/>
                  </a:lnTo>
                  <a:cubicBezTo>
                    <a:pt x="13295" y="11144"/>
                    <a:pt x="13288" y="11097"/>
                    <a:pt x="13283" y="11053"/>
                  </a:cubicBezTo>
                  <a:cubicBezTo>
                    <a:pt x="13091" y="11162"/>
                    <a:pt x="12876" y="11281"/>
                    <a:pt x="12644" y="11402"/>
                  </a:cubicBezTo>
                  <a:cubicBezTo>
                    <a:pt x="12659" y="11450"/>
                    <a:pt x="12676" y="11502"/>
                    <a:pt x="12694" y="11555"/>
                  </a:cubicBezTo>
                  <a:cubicBezTo>
                    <a:pt x="12883" y="12086"/>
                    <a:pt x="12641" y="12677"/>
                    <a:pt x="12123" y="12903"/>
                  </a:cubicBezTo>
                  <a:cubicBezTo>
                    <a:pt x="9598" y="13999"/>
                    <a:pt x="7671" y="14438"/>
                    <a:pt x="6193" y="14438"/>
                  </a:cubicBezTo>
                  <a:cubicBezTo>
                    <a:pt x="2022" y="14438"/>
                    <a:pt x="1426" y="10940"/>
                    <a:pt x="1046" y="8828"/>
                  </a:cubicBezTo>
                  <a:cubicBezTo>
                    <a:pt x="263" y="1088"/>
                    <a:pt x="10143" y="688"/>
                    <a:pt x="10682" y="672"/>
                  </a:cubicBezTo>
                  <a:cubicBezTo>
                    <a:pt x="10557" y="277"/>
                    <a:pt x="10189" y="0"/>
                    <a:pt x="9764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D4863C1-52DF-F512-1848-9022460E17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1184" y="679000"/>
            <a:ext cx="4589438" cy="41552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Google Shape;80;p15">
            <a:extLst>
              <a:ext uri="{FF2B5EF4-FFF2-40B4-BE49-F238E27FC236}">
                <a16:creationId xmlns:a16="http://schemas.microsoft.com/office/drawing/2014/main" id="{B2D43F15-FAF8-12E4-E7DE-3A194BDB8F23}"/>
              </a:ext>
            </a:extLst>
          </p:cNvPr>
          <p:cNvSpPr txBox="1">
            <a:spLocks/>
          </p:cNvSpPr>
          <p:nvPr/>
        </p:nvSpPr>
        <p:spPr>
          <a:xfrm>
            <a:off x="1637046" y="-133358"/>
            <a:ext cx="6307476" cy="660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algn="ctr"/>
            <a:r>
              <a:rPr lang="en-US" dirty="0">
                <a:solidFill>
                  <a:schemeClr val="accent3"/>
                </a:solidFill>
                <a:latin typeface="Golos Text Medium" panose="020B0604020202020204" charset="0"/>
                <a:cs typeface="Golos Text Medium" panose="020B0604020202020204" charset="0"/>
                <a:sym typeface="Golos Text Medium"/>
              </a:rPr>
              <a:t>Node Embedding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BE36288-D949-824D-D98E-E9267EC9784A}"/>
                  </a:ext>
                </a:extLst>
              </p:cNvPr>
              <p:cNvSpPr txBox="1"/>
              <p:nvPr/>
            </p:nvSpPr>
            <p:spPr>
              <a:xfrm>
                <a:off x="143378" y="754303"/>
                <a:ext cx="3944528" cy="380520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600" b="1" i="0" dirty="0">
                    <a:solidFill>
                      <a:schemeClr val="accent3"/>
                    </a:solidFill>
                    <a:effectLst/>
                    <a:latin typeface="Golos Text" panose="020B0604020202020204" charset="0"/>
                    <a:cs typeface="Golos Text" panose="020B0604020202020204" charset="0"/>
                  </a:rPr>
                  <a:t>The process </a:t>
                </a:r>
                <a:r>
                  <a:rPr lang="en-US" b="0" i="0" dirty="0">
                    <a:solidFill>
                      <a:schemeClr val="tx1"/>
                    </a:solidFill>
                    <a:effectLst/>
                    <a:latin typeface="Golos Text" panose="020B0604020202020204" charset="0"/>
                    <a:cs typeface="Golos Text" panose="020B0604020202020204" charset="0"/>
                  </a:rPr>
                  <a:t>of translating A network </a:t>
                </a:r>
                <a:r>
                  <a:rPr lang="en-US" dirty="0">
                    <a:solidFill>
                      <a:schemeClr val="tx1"/>
                    </a:solidFill>
                    <a:latin typeface="Golos Text" panose="020B0604020202020204" charset="0"/>
                    <a:cs typeface="Golos Text" panose="020B0604020202020204" charset="0"/>
                  </a:rPr>
                  <a:t>graph </a:t>
                </a:r>
                <a:r>
                  <a:rPr lang="en-US" b="0" i="0" dirty="0">
                    <a:solidFill>
                      <a:schemeClr val="tx1"/>
                    </a:solidFill>
                    <a:effectLst/>
                    <a:latin typeface="Golos Text" panose="020B0604020202020204" charset="0"/>
                    <a:cs typeface="Golos Text" panose="020B0604020202020204" charset="0"/>
                  </a:rPr>
                  <a:t>into a set of vectors while preserving the relationships and properties within the graph is named </a:t>
                </a:r>
                <a:r>
                  <a:rPr lang="en-US" b="1" i="0" dirty="0">
                    <a:solidFill>
                      <a:schemeClr val="accent3"/>
                    </a:solidFill>
                    <a:effectLst/>
                    <a:latin typeface="Golos Text" panose="020B0604020202020204" charset="0"/>
                    <a:cs typeface="Golos Text" panose="020B0604020202020204" charset="0"/>
                  </a:rPr>
                  <a:t>node embedding</a:t>
                </a:r>
                <a:r>
                  <a:rPr lang="en-US" b="0" i="0" dirty="0">
                    <a:solidFill>
                      <a:schemeClr val="tx1"/>
                    </a:solidFill>
                    <a:effectLst/>
                    <a:latin typeface="Golos Text" panose="020B0604020202020204" charset="0"/>
                    <a:cs typeface="Golos Text" panose="020B0604020202020204" charset="0"/>
                  </a:rPr>
                  <a:t>.</a:t>
                </a:r>
              </a:p>
              <a:p>
                <a:endParaRPr lang="en-US" b="0" i="0" dirty="0">
                  <a:solidFill>
                    <a:schemeClr val="tx1"/>
                  </a:solidFill>
                  <a:effectLst/>
                  <a:latin typeface="Golos Text" panose="020B0604020202020204" charset="0"/>
                  <a:cs typeface="Golos Text" panose="020B0604020202020204" charset="0"/>
                </a:endParaRPr>
              </a:p>
              <a:p>
                <a:endParaRPr lang="en-US" dirty="0">
                  <a:solidFill>
                    <a:schemeClr val="tx1"/>
                  </a:solidFill>
                  <a:latin typeface="Golos Text" panose="020B0604020202020204" charset="0"/>
                  <a:cs typeface="Golos Text" panose="020B0604020202020204" charset="0"/>
                </a:endParaRPr>
              </a:p>
              <a:p>
                <a:endParaRPr lang="en-US" b="0" i="0" dirty="0">
                  <a:solidFill>
                    <a:schemeClr val="tx1"/>
                  </a:solidFill>
                  <a:effectLst/>
                  <a:latin typeface="Golos Text" panose="020B0604020202020204" charset="0"/>
                  <a:cs typeface="Golos Text" panose="020B0604020202020204" charset="0"/>
                </a:endParaRPr>
              </a:p>
              <a:p>
                <a:r>
                  <a:rPr lang="en-US" sz="1400" b="1" dirty="0">
                    <a:solidFill>
                      <a:schemeClr val="accent3"/>
                    </a:solidFill>
                    <a:latin typeface="Golos Text" panose="020B0604020202020204" charset="0"/>
                    <a:cs typeface="Golos Text" panose="020B0604020202020204" charset="0"/>
                  </a:rPr>
                  <a:t>Node2Vec</a:t>
                </a:r>
                <a:r>
                  <a:rPr lang="en-US" sz="1400" dirty="0">
                    <a:solidFill>
                      <a:schemeClr val="tx1"/>
                    </a:solidFill>
                    <a:latin typeface="Golos Text" panose="020B0604020202020204" charset="0"/>
                    <a:cs typeface="Golos Text" panose="020B0604020202020204" charset="0"/>
                  </a:rPr>
                  <a:t> Is applied in the final layer of the </a:t>
                </a:r>
                <a:r>
                  <a:rPr lang="en-US" dirty="0">
                    <a:latin typeface="Golos Text" panose="020B0604020202020204" charset="0"/>
                    <a:cs typeface="Golos Text" panose="020B0604020202020204" charset="0"/>
                  </a:rPr>
                  <a:t>coarsened</a:t>
                </a:r>
                <a:r>
                  <a:rPr lang="en-US" sz="1400" dirty="0">
                    <a:solidFill>
                      <a:schemeClr val="tx1"/>
                    </a:solidFill>
                    <a:latin typeface="Golos Text" panose="020B0604020202020204" charset="0"/>
                    <a:cs typeface="Golos Text" panose="020B0604020202020204" charset="0"/>
                  </a:rPr>
                  <a:t> graph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Golos Text" panose="020B0604020202020204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Golos Text" panose="020B0604020202020204" charset="0"/>
                          </a:rPr>
                          <m:t>𝐺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Golos Text" panose="020B0604020202020204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400" b="1" dirty="0">
                    <a:solidFill>
                      <a:schemeClr val="tx1"/>
                    </a:solidFill>
                    <a:latin typeface="Golos Text" panose="020B0604020202020204" charset="0"/>
                    <a:cs typeface="Golos Text" panose="020B0604020202020204" charset="0"/>
                  </a:rPr>
                  <a:t> </a:t>
                </a:r>
                <a:r>
                  <a:rPr lang="en-US" sz="1400" dirty="0">
                    <a:solidFill>
                      <a:schemeClr val="tx1"/>
                    </a:solidFill>
                    <a:latin typeface="Golos Text" panose="020B0604020202020204" charset="0"/>
                    <a:cs typeface="Golos Text" panose="020B0604020202020204" charset="0"/>
                  </a:rPr>
                  <a:t>to</a:t>
                </a:r>
                <a:r>
                  <a:rPr lang="en-US" sz="1400" b="1" dirty="0">
                    <a:solidFill>
                      <a:schemeClr val="tx1"/>
                    </a:solidFill>
                    <a:latin typeface="Golos Text" panose="020B0604020202020204" charset="0"/>
                    <a:cs typeface="Golos Text" panose="020B0604020202020204" charset="0"/>
                  </a:rPr>
                  <a:t> </a:t>
                </a:r>
                <a:r>
                  <a:rPr lang="en-US" dirty="0">
                    <a:solidFill>
                      <a:schemeClr val="tx1"/>
                    </a:solidFill>
                    <a:latin typeface="Golos Text" panose="020B0604020202020204" charset="0"/>
                    <a:cs typeface="Golos Text" panose="020B0604020202020204" charset="0"/>
                  </a:rPr>
                  <a:t>achieve the initial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Golos Text" panose="020B0604020202020204" charset="0"/>
                      </a:rPr>
                      <m:t>|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Golos Text" panose="020B060402020202020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Golos Text" panose="020B0604020202020204" charset="0"/>
                          </a:rPr>
                          <m:t>𝑉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Golos Text" panose="020B060402020202020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Golos Text" panose="020B0604020202020204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Golos Text" panose="020B0604020202020204" charset="0"/>
                              </a:rPr>
                              <m:t>𝑛</m:t>
                            </m:r>
                          </m:sub>
                        </m:sSub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Golos Text" panose="020B0604020202020204" charset="0"/>
                      </a:rPr>
                      <m:t>|</m:t>
                    </m:r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Golos Text" panose="020B0604020202020204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Golos Text" panose="020B0604020202020204" charset="0"/>
                      </a:rPr>
                      <m:t>𝑛</m:t>
                    </m:r>
                  </m:oMath>
                </a14:m>
                <a:r>
                  <a:rPr lang="en-US" sz="1400" dirty="0">
                    <a:solidFill>
                      <a:schemeClr val="tx1"/>
                    </a:solidFill>
                    <a:latin typeface="Golos Text" panose="020B0604020202020204" charset="0"/>
                    <a:cs typeface="Golos Text" panose="020B0604020202020204" charset="0"/>
                  </a:rPr>
                  <a:t> embedding.</a:t>
                </a:r>
              </a:p>
              <a:p>
                <a:endParaRPr lang="en-US" sz="1400" dirty="0">
                  <a:solidFill>
                    <a:schemeClr val="tx1"/>
                  </a:solidFill>
                  <a:latin typeface="Golos Text" panose="020B0604020202020204" charset="0"/>
                  <a:cs typeface="Golos Text" panose="020B0604020202020204" charset="0"/>
                </a:endParaRPr>
              </a:p>
              <a:p>
                <a:endParaRPr lang="en-US" dirty="0">
                  <a:solidFill>
                    <a:schemeClr val="tx1"/>
                  </a:solidFill>
                  <a:latin typeface="Golos Text" panose="020B0604020202020204" charset="0"/>
                  <a:cs typeface="Golos Text" panose="020B0604020202020204" charset="0"/>
                </a:endParaRPr>
              </a:p>
              <a:p>
                <a:r>
                  <a:rPr lang="en-US" sz="1400" b="1" i="0" dirty="0">
                    <a:solidFill>
                      <a:schemeClr val="accent3"/>
                    </a:solidFill>
                    <a:effectLst/>
                    <a:latin typeface="Golos Text" panose="020B0604020202020204" charset="0"/>
                    <a:cs typeface="Golos Text" panose="020B0604020202020204" charset="0"/>
                  </a:rPr>
                  <a:t>The Dimension </a:t>
                </a:r>
                <a:r>
                  <a:rPr lang="en-US" sz="1400" dirty="0">
                    <a:solidFill>
                      <a:schemeClr val="tx1"/>
                    </a:solidFill>
                    <a:latin typeface="Golos Text" panose="020B0604020202020204" charset="0"/>
                    <a:cs typeface="Golos Text" panose="020B0604020202020204" charset="0"/>
                  </a:rPr>
                  <a:t>Of the embeddings 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Golos Text" panose="020B0604020202020204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Golos Text" panose="020B0604020202020204" charset="0"/>
                          </a:rPr>
                          <m:t>𝑅</m:t>
                        </m:r>
                      </m:e>
                      <m:sup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Golos Text" panose="020B0604020202020204" charset="0"/>
                          </a:rPr>
                          <m:t>128</m:t>
                        </m:r>
                      </m:sup>
                    </m:sSup>
                  </m:oMath>
                </a14:m>
                <a:r>
                  <a:rPr lang="en-US" sz="1400" dirty="0">
                    <a:solidFill>
                      <a:schemeClr val="tx1"/>
                    </a:solidFill>
                    <a:latin typeface="Golos Text" panose="020B0604020202020204" charset="0"/>
                    <a:cs typeface="Golos Text" panose="020B0604020202020204" charset="0"/>
                  </a:rPr>
                  <a:t>  meaning that the Node2Vec produces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Golos Text" panose="020B0604020202020204" charset="0"/>
                      </a:rPr>
                      <m:t>𝑛</m:t>
                    </m:r>
                  </m:oMath>
                </a14:m>
                <a:r>
                  <a:rPr lang="en-US" sz="1400" dirty="0">
                    <a:solidFill>
                      <a:schemeClr val="tx1"/>
                    </a:solidFill>
                    <a:latin typeface="Golos Text" panose="020B0604020202020204" charset="0"/>
                    <a:cs typeface="Golos Text" panose="020B0604020202020204" charset="0"/>
                  </a:rPr>
                  <a:t> embeddings for each node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Golos Text" panose="020B0604020202020204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Golos Text" panose="020B0604020202020204" charset="0"/>
                          </a:rPr>
                          <m:t>𝑅</m:t>
                        </m:r>
                      </m:e>
                      <m:sup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Golos Text" panose="020B0604020202020204" charset="0"/>
                          </a:rPr>
                          <m:t>128</m:t>
                        </m:r>
                      </m:sup>
                    </m:sSup>
                  </m:oMath>
                </a14:m>
                <a:r>
                  <a:rPr lang="en-US" sz="1400" dirty="0">
                    <a:solidFill>
                      <a:schemeClr val="tx1"/>
                    </a:solidFill>
                    <a:latin typeface="Golos Text" panose="020B0604020202020204" charset="0"/>
                    <a:cs typeface="Golos Text" panose="020B0604020202020204" charset="0"/>
                  </a:rPr>
                  <a:t>.</a:t>
                </a:r>
              </a:p>
              <a:p>
                <a:endParaRPr lang="en-US" dirty="0">
                  <a:solidFill>
                    <a:schemeClr val="bg1"/>
                  </a:solidFill>
                  <a:latin typeface="Golos Text" panose="020B0604020202020204" charset="0"/>
                  <a:cs typeface="Golos Text" panose="020B0604020202020204" charset="0"/>
                </a:endParaRPr>
              </a:p>
              <a:p>
                <a:endParaRPr lang="en-US" dirty="0">
                  <a:solidFill>
                    <a:schemeClr val="bg1"/>
                  </a:solidFill>
                  <a:latin typeface="Golos Text" panose="020B0604020202020204" charset="0"/>
                  <a:cs typeface="Golos Text" panose="020B0604020202020204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BE36288-D949-824D-D98E-E9267EC978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378" y="754303"/>
                <a:ext cx="3944528" cy="3805209"/>
              </a:xfrm>
              <a:prstGeom prst="rect">
                <a:avLst/>
              </a:prstGeom>
              <a:blipFill>
                <a:blip r:embed="rId4"/>
                <a:stretch>
                  <a:fillRect l="-927" t="-481" r="-1236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Google Shape;470;p29">
            <a:extLst>
              <a:ext uri="{FF2B5EF4-FFF2-40B4-BE49-F238E27FC236}">
                <a16:creationId xmlns:a16="http://schemas.microsoft.com/office/drawing/2014/main" id="{BA98ACDA-EE72-42AD-1AC6-F2FCC5B227BA}"/>
              </a:ext>
            </a:extLst>
          </p:cNvPr>
          <p:cNvSpPr txBox="1">
            <a:spLocks/>
          </p:cNvSpPr>
          <p:nvPr/>
        </p:nvSpPr>
        <p:spPr>
          <a:xfrm>
            <a:off x="414400" y="-133358"/>
            <a:ext cx="1053583" cy="660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5000" b="0" i="0" u="none" strike="noStrike" cap="none">
                <a:solidFill>
                  <a:schemeClr val="accent3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marR="0"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marR="0"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marR="0"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marR="0"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marR="0"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marR="0"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marR="0"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marR="0"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r>
              <a:rPr lang="en" sz="4000" dirty="0"/>
              <a:t>09</a:t>
            </a:r>
          </a:p>
        </p:txBody>
      </p:sp>
      <p:cxnSp>
        <p:nvCxnSpPr>
          <p:cNvPr id="2" name="Google Shape;471;p29">
            <a:extLst>
              <a:ext uri="{FF2B5EF4-FFF2-40B4-BE49-F238E27FC236}">
                <a16:creationId xmlns:a16="http://schemas.microsoft.com/office/drawing/2014/main" id="{19740E25-5740-F1A0-1F71-4A1A6727B646}"/>
              </a:ext>
            </a:extLst>
          </p:cNvPr>
          <p:cNvCxnSpPr>
            <a:cxnSpLocks/>
          </p:cNvCxnSpPr>
          <p:nvPr/>
        </p:nvCxnSpPr>
        <p:spPr>
          <a:xfrm>
            <a:off x="1270077" y="298782"/>
            <a:ext cx="563468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>
          <a:extLst>
            <a:ext uri="{FF2B5EF4-FFF2-40B4-BE49-F238E27FC236}">
              <a16:creationId xmlns:a16="http://schemas.microsoft.com/office/drawing/2014/main" id="{331FCC8D-CFDC-38EA-3328-8E0A363630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470;p29">
            <a:extLst>
              <a:ext uri="{FF2B5EF4-FFF2-40B4-BE49-F238E27FC236}">
                <a16:creationId xmlns:a16="http://schemas.microsoft.com/office/drawing/2014/main" id="{5D50DEBA-CB06-8190-DA04-43013E7C3BFC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341822" y="106910"/>
            <a:ext cx="20352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10</a:t>
            </a:r>
            <a:endParaRPr dirty="0"/>
          </a:p>
        </p:txBody>
      </p:sp>
      <p:cxnSp>
        <p:nvCxnSpPr>
          <p:cNvPr id="12" name="Google Shape;471;p29">
            <a:extLst>
              <a:ext uri="{FF2B5EF4-FFF2-40B4-BE49-F238E27FC236}">
                <a16:creationId xmlns:a16="http://schemas.microsoft.com/office/drawing/2014/main" id="{7A740B28-C646-110F-050C-9E7C604DEB20}"/>
              </a:ext>
            </a:extLst>
          </p:cNvPr>
          <p:cNvCxnSpPr/>
          <p:nvPr/>
        </p:nvCxnSpPr>
        <p:spPr>
          <a:xfrm>
            <a:off x="1523500" y="636194"/>
            <a:ext cx="552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7" name="Title 1">
            <a:extLst>
              <a:ext uri="{FF2B5EF4-FFF2-40B4-BE49-F238E27FC236}">
                <a16:creationId xmlns:a16="http://schemas.microsoft.com/office/drawing/2014/main" id="{10EC1780-9566-9064-9041-8EF001059936}"/>
              </a:ext>
            </a:extLst>
          </p:cNvPr>
          <p:cNvSpPr txBox="1">
            <a:spLocks/>
          </p:cNvSpPr>
          <p:nvPr/>
        </p:nvSpPr>
        <p:spPr>
          <a:xfrm>
            <a:off x="2302499" y="284237"/>
            <a:ext cx="4844452" cy="70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47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marR="0"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marR="0"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marR="0"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marR="0"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marR="0"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marR="0"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marR="0"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marR="0"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r>
              <a:rPr lang="en-US" sz="3200" b="1" dirty="0">
                <a:solidFill>
                  <a:schemeClr val="accent3"/>
                </a:solidFill>
              </a:rPr>
              <a:t>Pre – Training Phase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1EFBCF8-6B33-A41F-EF49-DA8F92D941D0}"/>
              </a:ext>
            </a:extLst>
          </p:cNvPr>
          <p:cNvSpPr txBox="1">
            <a:spLocks/>
          </p:cNvSpPr>
          <p:nvPr/>
        </p:nvSpPr>
        <p:spPr>
          <a:xfrm>
            <a:off x="2377023" y="871043"/>
            <a:ext cx="2728988" cy="529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47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marR="0"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marR="0"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marR="0"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marR="0"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marR="0"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marR="0"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marR="0"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marR="0"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endParaRPr lang="en-US" sz="1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F1C07D-1730-F1CF-7529-82E0C1E37C7B}"/>
              </a:ext>
            </a:extLst>
          </p:cNvPr>
          <p:cNvSpPr txBox="1"/>
          <p:nvPr/>
        </p:nvSpPr>
        <p:spPr>
          <a:xfrm>
            <a:off x="136930" y="941372"/>
            <a:ext cx="5428358" cy="4001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i="0" dirty="0">
                <a:solidFill>
                  <a:schemeClr val="accent3"/>
                </a:solidFill>
                <a:effectLst/>
                <a:latin typeface="Golos Text" panose="020B0604020202020204" charset="0"/>
                <a:cs typeface="Golos Text" panose="020B0604020202020204" charset="0"/>
              </a:rPr>
              <a:t>Why Pre-Train?</a:t>
            </a:r>
            <a:endParaRPr lang="en-US" b="0" i="0" dirty="0">
              <a:solidFill>
                <a:schemeClr val="accent3"/>
              </a:solidFill>
              <a:effectLst/>
              <a:latin typeface="Golos Text" panose="020B0604020202020204" charset="0"/>
              <a:cs typeface="Golos Text" panose="020B0604020202020204" charset="0"/>
            </a:endParaRPr>
          </a:p>
          <a:p>
            <a:pPr marL="457200" lvl="1" algn="l"/>
            <a:r>
              <a:rPr lang="en-US" b="0" i="0" dirty="0">
                <a:solidFill>
                  <a:schemeClr val="tx1"/>
                </a:solidFill>
                <a:effectLst/>
                <a:latin typeface="Golos Text" panose="020B0604020202020204" charset="0"/>
                <a:cs typeface="Golos Text" panose="020B0604020202020204" charset="0"/>
              </a:rPr>
              <a:t>Initializes models to improve learning efficiency.</a:t>
            </a:r>
          </a:p>
          <a:p>
            <a:pPr marL="457200" lvl="1" algn="l"/>
            <a:endParaRPr lang="en-US" b="0" i="0" dirty="0">
              <a:solidFill>
                <a:schemeClr val="tx1"/>
              </a:solidFill>
              <a:effectLst/>
              <a:latin typeface="Golos Text" panose="020B0604020202020204" charset="0"/>
              <a:cs typeface="Golos Text" panose="020B0604020202020204" charset="0"/>
            </a:endParaRPr>
          </a:p>
          <a:p>
            <a:pPr marL="457200" lvl="1" algn="l"/>
            <a:r>
              <a:rPr lang="en-US" b="0" i="0" dirty="0">
                <a:solidFill>
                  <a:schemeClr val="tx1"/>
                </a:solidFill>
                <a:effectLst/>
                <a:latin typeface="Golos Text" panose="020B0604020202020204" charset="0"/>
                <a:cs typeface="Golos Text" panose="020B0604020202020204" charset="0"/>
              </a:rPr>
              <a:t>Enhances the effectiveness of the full training process.</a:t>
            </a:r>
          </a:p>
          <a:p>
            <a:pPr marL="457200" lvl="1" algn="l"/>
            <a:endParaRPr lang="en-US" b="0" i="0" dirty="0">
              <a:solidFill>
                <a:schemeClr val="tx1"/>
              </a:solidFill>
              <a:effectLst/>
              <a:latin typeface="Golos Text" panose="020B0604020202020204" charset="0"/>
              <a:cs typeface="Golos Text" panose="020B0604020202020204" charset="0"/>
            </a:endParaRPr>
          </a:p>
          <a:p>
            <a:pPr algn="l"/>
            <a:r>
              <a:rPr lang="en-US" b="1" i="0" dirty="0">
                <a:solidFill>
                  <a:schemeClr val="accent3"/>
                </a:solidFill>
                <a:effectLst/>
                <a:latin typeface="Golos Text" panose="020B0604020202020204" charset="0"/>
                <a:cs typeface="Golos Text" panose="020B0604020202020204" charset="0"/>
              </a:rPr>
              <a:t>Pre-train Generator:</a:t>
            </a:r>
            <a:endParaRPr lang="en-US" b="0" i="0" dirty="0">
              <a:solidFill>
                <a:schemeClr val="accent3"/>
              </a:solidFill>
              <a:effectLst/>
              <a:latin typeface="Golos Text" panose="020B0604020202020204" charset="0"/>
              <a:cs typeface="Golos Text" panose="020B0604020202020204" charset="0"/>
            </a:endParaRPr>
          </a:p>
          <a:p>
            <a:pPr marL="457200" lvl="1" algn="l"/>
            <a:r>
              <a:rPr lang="en-US" b="1" i="0" dirty="0">
                <a:solidFill>
                  <a:schemeClr val="tx1"/>
                </a:solidFill>
                <a:effectLst/>
                <a:latin typeface="Golos Text" panose="020B0604020202020204" charset="0"/>
                <a:cs typeface="Golos Text" panose="020B0604020202020204" charset="0"/>
              </a:rPr>
              <a:t>Start:</a:t>
            </a:r>
            <a:r>
              <a:rPr lang="en-US" b="0" i="0" dirty="0">
                <a:solidFill>
                  <a:schemeClr val="tx1"/>
                </a:solidFill>
                <a:effectLst/>
                <a:latin typeface="Golos Text" panose="020B0604020202020204" charset="0"/>
                <a:cs typeface="Golos Text" panose="020B0604020202020204" charset="0"/>
              </a:rPr>
              <a:t> Begin with random noise.</a:t>
            </a:r>
          </a:p>
          <a:p>
            <a:pPr marL="457200" lvl="1" algn="l"/>
            <a:endParaRPr lang="en-US" b="0" i="0" dirty="0">
              <a:solidFill>
                <a:schemeClr val="tx1"/>
              </a:solidFill>
              <a:effectLst/>
              <a:latin typeface="Golos Text" panose="020B0604020202020204" charset="0"/>
              <a:cs typeface="Golos Text" panose="020B0604020202020204" charset="0"/>
            </a:endParaRPr>
          </a:p>
          <a:p>
            <a:pPr marL="457200" lvl="1" algn="l"/>
            <a:r>
              <a:rPr lang="en-US" b="1" i="0" dirty="0">
                <a:solidFill>
                  <a:schemeClr val="tx1"/>
                </a:solidFill>
                <a:effectLst/>
                <a:latin typeface="Golos Text" panose="020B0604020202020204" charset="0"/>
                <a:cs typeface="Golos Text" panose="020B0604020202020204" charset="0"/>
              </a:rPr>
              <a:t>Goal:</a:t>
            </a:r>
            <a:r>
              <a:rPr lang="en-US" b="0" i="0" dirty="0">
                <a:solidFill>
                  <a:schemeClr val="tx1"/>
                </a:solidFill>
                <a:effectLst/>
                <a:latin typeface="Golos Text" panose="020B0604020202020204" charset="0"/>
                <a:cs typeface="Golos Text" panose="020B0604020202020204" charset="0"/>
              </a:rPr>
              <a:t> Train to produce embeddings similar to the most simple graph layer edges obtained from Node2Vec.</a:t>
            </a:r>
          </a:p>
          <a:p>
            <a:pPr marL="457200" lvl="1" algn="l"/>
            <a:endParaRPr lang="en-US" b="0" i="0" dirty="0">
              <a:solidFill>
                <a:schemeClr val="tx1"/>
              </a:solidFill>
              <a:effectLst/>
              <a:latin typeface="Golos Text" panose="020B0604020202020204" charset="0"/>
              <a:cs typeface="Golos Text" panose="020B0604020202020204" charset="0"/>
            </a:endParaRPr>
          </a:p>
          <a:p>
            <a:pPr algn="l"/>
            <a:r>
              <a:rPr lang="en-US" b="1" i="0" dirty="0">
                <a:solidFill>
                  <a:schemeClr val="accent3"/>
                </a:solidFill>
                <a:effectLst/>
                <a:latin typeface="Golos Text" panose="020B0604020202020204" charset="0"/>
                <a:cs typeface="Golos Text" panose="020B0604020202020204" charset="0"/>
              </a:rPr>
              <a:t>Pre-train Discriminator:</a:t>
            </a:r>
            <a:endParaRPr lang="en-US" b="0" i="0" dirty="0">
              <a:solidFill>
                <a:schemeClr val="accent3"/>
              </a:solidFill>
              <a:effectLst/>
              <a:latin typeface="Golos Text" panose="020B0604020202020204" charset="0"/>
              <a:cs typeface="Golos Text" panose="020B0604020202020204" charset="0"/>
            </a:endParaRPr>
          </a:p>
          <a:p>
            <a:pPr marL="457200" lvl="1" algn="l"/>
            <a:r>
              <a:rPr lang="en-US" b="1" i="0" dirty="0">
                <a:solidFill>
                  <a:schemeClr val="tx1"/>
                </a:solidFill>
                <a:effectLst/>
                <a:latin typeface="Golos Text" panose="020B0604020202020204" charset="0"/>
                <a:cs typeface="Golos Text" panose="020B0604020202020204" charset="0"/>
              </a:rPr>
              <a:t>Inputs:</a:t>
            </a:r>
            <a:r>
              <a:rPr lang="en-US" b="0" i="0" dirty="0">
                <a:solidFill>
                  <a:schemeClr val="tx1"/>
                </a:solidFill>
                <a:effectLst/>
                <a:latin typeface="Golos Text" panose="020B0604020202020204" charset="0"/>
                <a:cs typeface="Golos Text" panose="020B0604020202020204" charset="0"/>
              </a:rPr>
              <a:t> Fake embeddings from the generator and real embeddings.</a:t>
            </a:r>
          </a:p>
          <a:p>
            <a:pPr marL="457200" lvl="1" algn="l"/>
            <a:endParaRPr lang="en-US" b="0" i="0" dirty="0">
              <a:solidFill>
                <a:schemeClr val="tx1"/>
              </a:solidFill>
              <a:effectLst/>
              <a:latin typeface="Golos Text" panose="020B0604020202020204" charset="0"/>
              <a:cs typeface="Golos Text" panose="020B0604020202020204" charset="0"/>
            </a:endParaRPr>
          </a:p>
          <a:p>
            <a:pPr marL="457200" lvl="1" algn="l"/>
            <a:r>
              <a:rPr lang="en-US" b="1" i="0" dirty="0">
                <a:solidFill>
                  <a:schemeClr val="tx1"/>
                </a:solidFill>
                <a:effectLst/>
                <a:latin typeface="Golos Text" panose="020B0604020202020204" charset="0"/>
                <a:cs typeface="Golos Text" panose="020B0604020202020204" charset="0"/>
              </a:rPr>
              <a:t>Objective:</a:t>
            </a:r>
            <a:r>
              <a:rPr lang="en-US" b="0" i="0" dirty="0">
                <a:solidFill>
                  <a:schemeClr val="tx1"/>
                </a:solidFill>
                <a:effectLst/>
                <a:latin typeface="Golos Text" panose="020B0604020202020204" charset="0"/>
                <a:cs typeface="Golos Text" panose="020B0604020202020204" charset="0"/>
              </a:rPr>
              <a:t> Train to distinguish between real and fake embeddings</a:t>
            </a:r>
          </a:p>
          <a:p>
            <a:endParaRPr lang="en-US" sz="1600" dirty="0">
              <a:solidFill>
                <a:schemeClr val="tx1"/>
              </a:solidFill>
            </a:endParaRPr>
          </a:p>
        </p:txBody>
      </p:sp>
      <p:grpSp>
        <p:nvGrpSpPr>
          <p:cNvPr id="17" name="Google Shape;283;p25">
            <a:extLst>
              <a:ext uri="{FF2B5EF4-FFF2-40B4-BE49-F238E27FC236}">
                <a16:creationId xmlns:a16="http://schemas.microsoft.com/office/drawing/2014/main" id="{E7C3521E-AF8D-B50D-AE18-281F3EF691CB}"/>
              </a:ext>
            </a:extLst>
          </p:cNvPr>
          <p:cNvGrpSpPr/>
          <p:nvPr/>
        </p:nvGrpSpPr>
        <p:grpSpPr>
          <a:xfrm>
            <a:off x="5646420" y="871043"/>
            <a:ext cx="3303886" cy="3878927"/>
            <a:chOff x="5201312" y="729700"/>
            <a:chExt cx="3303886" cy="3878927"/>
          </a:xfrm>
        </p:grpSpPr>
        <p:grpSp>
          <p:nvGrpSpPr>
            <p:cNvPr id="18" name="Google Shape;284;p25">
              <a:extLst>
                <a:ext uri="{FF2B5EF4-FFF2-40B4-BE49-F238E27FC236}">
                  <a16:creationId xmlns:a16="http://schemas.microsoft.com/office/drawing/2014/main" id="{B35AA6E1-B6BF-5FCC-6034-B72EEE8BF5D0}"/>
                </a:ext>
              </a:extLst>
            </p:cNvPr>
            <p:cNvGrpSpPr/>
            <p:nvPr/>
          </p:nvGrpSpPr>
          <p:grpSpPr>
            <a:xfrm flipH="1">
              <a:off x="5201312" y="932488"/>
              <a:ext cx="1331387" cy="724666"/>
              <a:chOff x="238125" y="2409350"/>
              <a:chExt cx="760575" cy="414000"/>
            </a:xfrm>
          </p:grpSpPr>
          <p:sp>
            <p:nvSpPr>
              <p:cNvPr id="2085" name="Google Shape;285;p25">
                <a:extLst>
                  <a:ext uri="{FF2B5EF4-FFF2-40B4-BE49-F238E27FC236}">
                    <a16:creationId xmlns:a16="http://schemas.microsoft.com/office/drawing/2014/main" id="{ADF07987-6CB2-B7E4-6E07-78860ADA3884}"/>
                  </a:ext>
                </a:extLst>
              </p:cNvPr>
              <p:cNvSpPr/>
              <p:nvPr/>
            </p:nvSpPr>
            <p:spPr>
              <a:xfrm>
                <a:off x="238125" y="2409350"/>
                <a:ext cx="760575" cy="414000"/>
              </a:xfrm>
              <a:custGeom>
                <a:avLst/>
                <a:gdLst/>
                <a:ahLst/>
                <a:cxnLst/>
                <a:rect l="l" t="t" r="r" b="b"/>
                <a:pathLst>
                  <a:path w="30423" h="16560" extrusionOk="0">
                    <a:moveTo>
                      <a:pt x="0" y="1"/>
                    </a:moveTo>
                    <a:lnTo>
                      <a:pt x="0" y="16560"/>
                    </a:lnTo>
                    <a:lnTo>
                      <a:pt x="2330" y="14045"/>
                    </a:lnTo>
                    <a:lnTo>
                      <a:pt x="30423" y="14045"/>
                    </a:lnTo>
                    <a:lnTo>
                      <a:pt x="3042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086" name="Google Shape;286;p25">
                <a:extLst>
                  <a:ext uri="{FF2B5EF4-FFF2-40B4-BE49-F238E27FC236}">
                    <a16:creationId xmlns:a16="http://schemas.microsoft.com/office/drawing/2014/main" id="{84F25791-CE4F-EC89-D768-A5EED0568588}"/>
                  </a:ext>
                </a:extLst>
              </p:cNvPr>
              <p:cNvSpPr/>
              <p:nvPr/>
            </p:nvSpPr>
            <p:spPr>
              <a:xfrm>
                <a:off x="782450" y="2485325"/>
                <a:ext cx="180850" cy="180850"/>
              </a:xfrm>
              <a:custGeom>
                <a:avLst/>
                <a:gdLst/>
                <a:ahLst/>
                <a:cxnLst/>
                <a:rect l="l" t="t" r="r" b="b"/>
                <a:pathLst>
                  <a:path w="7234" h="7234" extrusionOk="0">
                    <a:moveTo>
                      <a:pt x="3618" y="0"/>
                    </a:moveTo>
                    <a:cubicBezTo>
                      <a:pt x="1620" y="0"/>
                      <a:pt x="1" y="1620"/>
                      <a:pt x="1" y="3618"/>
                    </a:cubicBezTo>
                    <a:cubicBezTo>
                      <a:pt x="1" y="5614"/>
                      <a:pt x="1620" y="7233"/>
                      <a:pt x="3618" y="7233"/>
                    </a:cubicBezTo>
                    <a:cubicBezTo>
                      <a:pt x="5614" y="7233"/>
                      <a:pt x="7234" y="5614"/>
                      <a:pt x="7234" y="3618"/>
                    </a:cubicBezTo>
                    <a:cubicBezTo>
                      <a:pt x="7234" y="1620"/>
                      <a:pt x="5614" y="0"/>
                      <a:pt x="361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7" name="Google Shape;287;p25">
                <a:extLst>
                  <a:ext uri="{FF2B5EF4-FFF2-40B4-BE49-F238E27FC236}">
                    <a16:creationId xmlns:a16="http://schemas.microsoft.com/office/drawing/2014/main" id="{1951C3E1-450A-27B6-ACF5-709E201CBBD1}"/>
                  </a:ext>
                </a:extLst>
              </p:cNvPr>
              <p:cNvSpPr/>
              <p:nvPr/>
            </p:nvSpPr>
            <p:spPr>
              <a:xfrm>
                <a:off x="277200" y="2506650"/>
                <a:ext cx="457150" cy="14700"/>
              </a:xfrm>
              <a:custGeom>
                <a:avLst/>
                <a:gdLst/>
                <a:ahLst/>
                <a:cxnLst/>
                <a:rect l="l" t="t" r="r" b="b"/>
                <a:pathLst>
                  <a:path w="18286" h="588" extrusionOk="0">
                    <a:moveTo>
                      <a:pt x="294" y="0"/>
                    </a:moveTo>
                    <a:cubicBezTo>
                      <a:pt x="132" y="0"/>
                      <a:pt x="0" y="132"/>
                      <a:pt x="0" y="294"/>
                    </a:cubicBezTo>
                    <a:cubicBezTo>
                      <a:pt x="0" y="458"/>
                      <a:pt x="132" y="588"/>
                      <a:pt x="294" y="588"/>
                    </a:cubicBezTo>
                    <a:lnTo>
                      <a:pt x="17992" y="588"/>
                    </a:lnTo>
                    <a:cubicBezTo>
                      <a:pt x="18154" y="588"/>
                      <a:pt x="18286" y="458"/>
                      <a:pt x="18286" y="294"/>
                    </a:cubicBezTo>
                    <a:cubicBezTo>
                      <a:pt x="18286" y="132"/>
                      <a:pt x="18154" y="0"/>
                      <a:pt x="1799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8" name="Google Shape;288;p25">
                <a:extLst>
                  <a:ext uri="{FF2B5EF4-FFF2-40B4-BE49-F238E27FC236}">
                    <a16:creationId xmlns:a16="http://schemas.microsoft.com/office/drawing/2014/main" id="{DEE18478-5361-FCCD-5713-77DFF0637650}"/>
                  </a:ext>
                </a:extLst>
              </p:cNvPr>
              <p:cNvSpPr/>
              <p:nvPr/>
            </p:nvSpPr>
            <p:spPr>
              <a:xfrm>
                <a:off x="563575" y="2561025"/>
                <a:ext cx="170775" cy="14750"/>
              </a:xfrm>
              <a:custGeom>
                <a:avLst/>
                <a:gdLst/>
                <a:ahLst/>
                <a:cxnLst/>
                <a:rect l="l" t="t" r="r" b="b"/>
                <a:pathLst>
                  <a:path w="6831" h="590" extrusionOk="0">
                    <a:moveTo>
                      <a:pt x="295" y="0"/>
                    </a:moveTo>
                    <a:cubicBezTo>
                      <a:pt x="131" y="0"/>
                      <a:pt x="1" y="132"/>
                      <a:pt x="1" y="294"/>
                    </a:cubicBezTo>
                    <a:cubicBezTo>
                      <a:pt x="1" y="458"/>
                      <a:pt x="133" y="590"/>
                      <a:pt x="295" y="590"/>
                    </a:cubicBezTo>
                    <a:lnTo>
                      <a:pt x="6537" y="590"/>
                    </a:lnTo>
                    <a:cubicBezTo>
                      <a:pt x="6699" y="590"/>
                      <a:pt x="6831" y="458"/>
                      <a:pt x="6831" y="294"/>
                    </a:cubicBezTo>
                    <a:cubicBezTo>
                      <a:pt x="6831" y="132"/>
                      <a:pt x="6699" y="0"/>
                      <a:pt x="653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9" name="Google Shape;289;p25">
                <a:extLst>
                  <a:ext uri="{FF2B5EF4-FFF2-40B4-BE49-F238E27FC236}">
                    <a16:creationId xmlns:a16="http://schemas.microsoft.com/office/drawing/2014/main" id="{D1910F15-8158-046D-08D5-6D98B0895588}"/>
                  </a:ext>
                </a:extLst>
              </p:cNvPr>
              <p:cNvSpPr/>
              <p:nvPr/>
            </p:nvSpPr>
            <p:spPr>
              <a:xfrm>
                <a:off x="273525" y="2561025"/>
                <a:ext cx="265250" cy="14750"/>
              </a:xfrm>
              <a:custGeom>
                <a:avLst/>
                <a:gdLst/>
                <a:ahLst/>
                <a:cxnLst/>
                <a:rect l="l" t="t" r="r" b="b"/>
                <a:pathLst>
                  <a:path w="10610" h="590" extrusionOk="0">
                    <a:moveTo>
                      <a:pt x="294" y="0"/>
                    </a:moveTo>
                    <a:cubicBezTo>
                      <a:pt x="132" y="0"/>
                      <a:pt x="0" y="132"/>
                      <a:pt x="0" y="294"/>
                    </a:cubicBezTo>
                    <a:cubicBezTo>
                      <a:pt x="0" y="458"/>
                      <a:pt x="132" y="590"/>
                      <a:pt x="294" y="590"/>
                    </a:cubicBezTo>
                    <a:lnTo>
                      <a:pt x="10314" y="590"/>
                    </a:lnTo>
                    <a:cubicBezTo>
                      <a:pt x="10478" y="590"/>
                      <a:pt x="10609" y="458"/>
                      <a:pt x="10609" y="294"/>
                    </a:cubicBezTo>
                    <a:cubicBezTo>
                      <a:pt x="10609" y="132"/>
                      <a:pt x="10478" y="0"/>
                      <a:pt x="1031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0" name="Google Shape;290;p25">
                <a:extLst>
                  <a:ext uri="{FF2B5EF4-FFF2-40B4-BE49-F238E27FC236}">
                    <a16:creationId xmlns:a16="http://schemas.microsoft.com/office/drawing/2014/main" id="{B6FFE62D-A9B1-5C25-DAEA-6DFD576B0576}"/>
                  </a:ext>
                </a:extLst>
              </p:cNvPr>
              <p:cNvSpPr/>
              <p:nvPr/>
            </p:nvSpPr>
            <p:spPr>
              <a:xfrm>
                <a:off x="277200" y="2615400"/>
                <a:ext cx="457150" cy="14725"/>
              </a:xfrm>
              <a:custGeom>
                <a:avLst/>
                <a:gdLst/>
                <a:ahLst/>
                <a:cxnLst/>
                <a:rect l="l" t="t" r="r" b="b"/>
                <a:pathLst>
                  <a:path w="18286" h="589" extrusionOk="0">
                    <a:moveTo>
                      <a:pt x="294" y="0"/>
                    </a:moveTo>
                    <a:cubicBezTo>
                      <a:pt x="132" y="0"/>
                      <a:pt x="0" y="132"/>
                      <a:pt x="0" y="294"/>
                    </a:cubicBezTo>
                    <a:cubicBezTo>
                      <a:pt x="0" y="456"/>
                      <a:pt x="132" y="588"/>
                      <a:pt x="294" y="588"/>
                    </a:cubicBezTo>
                    <a:lnTo>
                      <a:pt x="17992" y="588"/>
                    </a:lnTo>
                    <a:cubicBezTo>
                      <a:pt x="18154" y="588"/>
                      <a:pt x="18286" y="456"/>
                      <a:pt x="18286" y="294"/>
                    </a:cubicBezTo>
                    <a:cubicBezTo>
                      <a:pt x="18286" y="132"/>
                      <a:pt x="18154" y="0"/>
                      <a:pt x="1799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1" name="Google Shape;291;p25">
                <a:extLst>
                  <a:ext uri="{FF2B5EF4-FFF2-40B4-BE49-F238E27FC236}">
                    <a16:creationId xmlns:a16="http://schemas.microsoft.com/office/drawing/2014/main" id="{AD02B771-75F3-BA72-F7C8-195C29F62759}"/>
                  </a:ext>
                </a:extLst>
              </p:cNvPr>
              <p:cNvSpPr/>
              <p:nvPr/>
            </p:nvSpPr>
            <p:spPr>
              <a:xfrm>
                <a:off x="594675" y="2669775"/>
                <a:ext cx="139675" cy="14725"/>
              </a:xfrm>
              <a:custGeom>
                <a:avLst/>
                <a:gdLst/>
                <a:ahLst/>
                <a:cxnLst/>
                <a:rect l="l" t="t" r="r" b="b"/>
                <a:pathLst>
                  <a:path w="5587" h="589" extrusionOk="0">
                    <a:moveTo>
                      <a:pt x="294" y="1"/>
                    </a:moveTo>
                    <a:cubicBezTo>
                      <a:pt x="132" y="1"/>
                      <a:pt x="1" y="132"/>
                      <a:pt x="1" y="294"/>
                    </a:cubicBezTo>
                    <a:cubicBezTo>
                      <a:pt x="1" y="457"/>
                      <a:pt x="132" y="588"/>
                      <a:pt x="294" y="588"/>
                    </a:cubicBezTo>
                    <a:lnTo>
                      <a:pt x="5293" y="588"/>
                    </a:lnTo>
                    <a:cubicBezTo>
                      <a:pt x="5455" y="588"/>
                      <a:pt x="5587" y="457"/>
                      <a:pt x="5587" y="294"/>
                    </a:cubicBezTo>
                    <a:cubicBezTo>
                      <a:pt x="5587" y="132"/>
                      <a:pt x="5455" y="1"/>
                      <a:pt x="529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2" name="Google Shape;292;p25">
                <a:extLst>
                  <a:ext uri="{FF2B5EF4-FFF2-40B4-BE49-F238E27FC236}">
                    <a16:creationId xmlns:a16="http://schemas.microsoft.com/office/drawing/2014/main" id="{BAF483BA-988E-AAC6-C614-40A59ABF9203}"/>
                  </a:ext>
                </a:extLst>
              </p:cNvPr>
              <p:cNvSpPr/>
              <p:nvPr/>
            </p:nvSpPr>
            <p:spPr>
              <a:xfrm>
                <a:off x="385300" y="2669775"/>
                <a:ext cx="185775" cy="14725"/>
              </a:xfrm>
              <a:custGeom>
                <a:avLst/>
                <a:gdLst/>
                <a:ahLst/>
                <a:cxnLst/>
                <a:rect l="l" t="t" r="r" b="b"/>
                <a:pathLst>
                  <a:path w="7431" h="589" extrusionOk="0">
                    <a:moveTo>
                      <a:pt x="295" y="1"/>
                    </a:moveTo>
                    <a:cubicBezTo>
                      <a:pt x="132" y="1"/>
                      <a:pt x="1" y="132"/>
                      <a:pt x="1" y="294"/>
                    </a:cubicBezTo>
                    <a:cubicBezTo>
                      <a:pt x="1" y="457"/>
                      <a:pt x="132" y="588"/>
                      <a:pt x="295" y="588"/>
                    </a:cubicBezTo>
                    <a:lnTo>
                      <a:pt x="7135" y="588"/>
                    </a:lnTo>
                    <a:cubicBezTo>
                      <a:pt x="7299" y="588"/>
                      <a:pt x="7430" y="457"/>
                      <a:pt x="7430" y="294"/>
                    </a:cubicBezTo>
                    <a:cubicBezTo>
                      <a:pt x="7430" y="132"/>
                      <a:pt x="7299" y="1"/>
                      <a:pt x="713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3" name="Google Shape;293;p25">
                <a:extLst>
                  <a:ext uri="{FF2B5EF4-FFF2-40B4-BE49-F238E27FC236}">
                    <a16:creationId xmlns:a16="http://schemas.microsoft.com/office/drawing/2014/main" id="{6CF9A269-0659-D2D8-3617-48D87874BCC5}"/>
                  </a:ext>
                </a:extLst>
              </p:cNvPr>
              <p:cNvSpPr/>
              <p:nvPr/>
            </p:nvSpPr>
            <p:spPr>
              <a:xfrm>
                <a:off x="779775" y="2543150"/>
                <a:ext cx="189050" cy="65425"/>
              </a:xfrm>
              <a:custGeom>
                <a:avLst/>
                <a:gdLst/>
                <a:ahLst/>
                <a:cxnLst/>
                <a:rect l="l" t="t" r="r" b="b"/>
                <a:pathLst>
                  <a:path w="7562" h="2617" extrusionOk="0">
                    <a:moveTo>
                      <a:pt x="673" y="0"/>
                    </a:moveTo>
                    <a:cubicBezTo>
                      <a:pt x="302" y="0"/>
                      <a:pt x="0" y="302"/>
                      <a:pt x="0" y="673"/>
                    </a:cubicBezTo>
                    <a:lnTo>
                      <a:pt x="0" y="1944"/>
                    </a:lnTo>
                    <a:cubicBezTo>
                      <a:pt x="0" y="2315"/>
                      <a:pt x="302" y="2616"/>
                      <a:pt x="673" y="2616"/>
                    </a:cubicBezTo>
                    <a:lnTo>
                      <a:pt x="6889" y="2616"/>
                    </a:lnTo>
                    <a:cubicBezTo>
                      <a:pt x="7260" y="2616"/>
                      <a:pt x="7562" y="2315"/>
                      <a:pt x="7562" y="1944"/>
                    </a:cubicBezTo>
                    <a:lnTo>
                      <a:pt x="7562" y="673"/>
                    </a:lnTo>
                    <a:cubicBezTo>
                      <a:pt x="7562" y="302"/>
                      <a:pt x="7260" y="0"/>
                      <a:pt x="6889" y="0"/>
                    </a:cubicBezTo>
                    <a:close/>
                  </a:path>
                </a:pathLst>
              </a:custGeom>
              <a:solidFill>
                <a:srgbClr val="C8D3F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4" name="Google Shape;294;p25">
                <a:extLst>
                  <a:ext uri="{FF2B5EF4-FFF2-40B4-BE49-F238E27FC236}">
                    <a16:creationId xmlns:a16="http://schemas.microsoft.com/office/drawing/2014/main" id="{6B7AF9D0-793D-F0FE-EEDC-FFCF15004C88}"/>
                  </a:ext>
                </a:extLst>
              </p:cNvPr>
              <p:cNvSpPr/>
              <p:nvPr/>
            </p:nvSpPr>
            <p:spPr>
              <a:xfrm>
                <a:off x="786050" y="2549475"/>
                <a:ext cx="176500" cy="52800"/>
              </a:xfrm>
              <a:custGeom>
                <a:avLst/>
                <a:gdLst/>
                <a:ahLst/>
                <a:cxnLst/>
                <a:rect l="l" t="t" r="r" b="b"/>
                <a:pathLst>
                  <a:path w="7060" h="2112" extrusionOk="0">
                    <a:moveTo>
                      <a:pt x="422" y="0"/>
                    </a:moveTo>
                    <a:cubicBezTo>
                      <a:pt x="190" y="0"/>
                      <a:pt x="1" y="188"/>
                      <a:pt x="1" y="421"/>
                    </a:cubicBezTo>
                    <a:lnTo>
                      <a:pt x="1" y="1691"/>
                    </a:lnTo>
                    <a:cubicBezTo>
                      <a:pt x="1" y="1923"/>
                      <a:pt x="190" y="2112"/>
                      <a:pt x="422" y="2112"/>
                    </a:cubicBezTo>
                    <a:lnTo>
                      <a:pt x="6638" y="2112"/>
                    </a:lnTo>
                    <a:cubicBezTo>
                      <a:pt x="6872" y="2112"/>
                      <a:pt x="7059" y="1923"/>
                      <a:pt x="7059" y="1691"/>
                    </a:cubicBezTo>
                    <a:lnTo>
                      <a:pt x="7059" y="420"/>
                    </a:lnTo>
                    <a:cubicBezTo>
                      <a:pt x="7059" y="188"/>
                      <a:pt x="6872" y="0"/>
                      <a:pt x="663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5" name="Google Shape;295;p25">
                <a:extLst>
                  <a:ext uri="{FF2B5EF4-FFF2-40B4-BE49-F238E27FC236}">
                    <a16:creationId xmlns:a16="http://schemas.microsoft.com/office/drawing/2014/main" id="{9B67EFA2-A080-21B1-89A7-3636ABD80D26}"/>
                  </a:ext>
                </a:extLst>
              </p:cNvPr>
              <p:cNvSpPr/>
              <p:nvPr/>
            </p:nvSpPr>
            <p:spPr>
              <a:xfrm>
                <a:off x="897475" y="2569000"/>
                <a:ext cx="45300" cy="18125"/>
              </a:xfrm>
              <a:custGeom>
                <a:avLst/>
                <a:gdLst/>
                <a:ahLst/>
                <a:cxnLst/>
                <a:rect l="l" t="t" r="r" b="b"/>
                <a:pathLst>
                  <a:path w="1812" h="725" extrusionOk="0">
                    <a:moveTo>
                      <a:pt x="885" y="1"/>
                    </a:moveTo>
                    <a:cubicBezTo>
                      <a:pt x="567" y="1"/>
                      <a:pt x="268" y="140"/>
                      <a:pt x="64" y="383"/>
                    </a:cubicBezTo>
                    <a:cubicBezTo>
                      <a:pt x="0" y="457"/>
                      <a:pt x="9" y="567"/>
                      <a:pt x="83" y="631"/>
                    </a:cubicBezTo>
                    <a:cubicBezTo>
                      <a:pt x="116" y="659"/>
                      <a:pt x="157" y="672"/>
                      <a:pt x="197" y="672"/>
                    </a:cubicBezTo>
                    <a:cubicBezTo>
                      <a:pt x="247" y="672"/>
                      <a:pt x="297" y="651"/>
                      <a:pt x="332" y="610"/>
                    </a:cubicBezTo>
                    <a:cubicBezTo>
                      <a:pt x="470" y="446"/>
                      <a:pt x="671" y="354"/>
                      <a:pt x="885" y="354"/>
                    </a:cubicBezTo>
                    <a:cubicBezTo>
                      <a:pt x="1115" y="354"/>
                      <a:pt x="1333" y="464"/>
                      <a:pt x="1469" y="652"/>
                    </a:cubicBezTo>
                    <a:cubicBezTo>
                      <a:pt x="1504" y="699"/>
                      <a:pt x="1557" y="725"/>
                      <a:pt x="1612" y="725"/>
                    </a:cubicBezTo>
                    <a:cubicBezTo>
                      <a:pt x="1648" y="725"/>
                      <a:pt x="1684" y="714"/>
                      <a:pt x="1715" y="692"/>
                    </a:cubicBezTo>
                    <a:cubicBezTo>
                      <a:pt x="1794" y="634"/>
                      <a:pt x="1812" y="524"/>
                      <a:pt x="1754" y="445"/>
                    </a:cubicBezTo>
                    <a:cubicBezTo>
                      <a:pt x="1553" y="168"/>
                      <a:pt x="1227" y="1"/>
                      <a:pt x="88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6" name="Google Shape;296;p25">
                <a:extLst>
                  <a:ext uri="{FF2B5EF4-FFF2-40B4-BE49-F238E27FC236}">
                    <a16:creationId xmlns:a16="http://schemas.microsoft.com/office/drawing/2014/main" id="{D3FFCC04-449D-4568-6417-BA26E30861B7}"/>
                  </a:ext>
                </a:extLst>
              </p:cNvPr>
              <p:cNvSpPr/>
              <p:nvPr/>
            </p:nvSpPr>
            <p:spPr>
              <a:xfrm>
                <a:off x="805875" y="2569000"/>
                <a:ext cx="45275" cy="18125"/>
              </a:xfrm>
              <a:custGeom>
                <a:avLst/>
                <a:gdLst/>
                <a:ahLst/>
                <a:cxnLst/>
                <a:rect l="l" t="t" r="r" b="b"/>
                <a:pathLst>
                  <a:path w="1811" h="725" extrusionOk="0">
                    <a:moveTo>
                      <a:pt x="927" y="1"/>
                    </a:moveTo>
                    <a:cubicBezTo>
                      <a:pt x="583" y="1"/>
                      <a:pt x="259" y="168"/>
                      <a:pt x="56" y="445"/>
                    </a:cubicBezTo>
                    <a:cubicBezTo>
                      <a:pt x="0" y="524"/>
                      <a:pt x="17" y="634"/>
                      <a:pt x="95" y="692"/>
                    </a:cubicBezTo>
                    <a:cubicBezTo>
                      <a:pt x="127" y="714"/>
                      <a:pt x="164" y="725"/>
                      <a:pt x="200" y="725"/>
                    </a:cubicBezTo>
                    <a:cubicBezTo>
                      <a:pt x="255" y="725"/>
                      <a:pt x="308" y="699"/>
                      <a:pt x="342" y="652"/>
                    </a:cubicBezTo>
                    <a:cubicBezTo>
                      <a:pt x="477" y="464"/>
                      <a:pt x="697" y="354"/>
                      <a:pt x="927" y="354"/>
                    </a:cubicBezTo>
                    <a:cubicBezTo>
                      <a:pt x="1141" y="354"/>
                      <a:pt x="1341" y="446"/>
                      <a:pt x="1478" y="610"/>
                    </a:cubicBezTo>
                    <a:cubicBezTo>
                      <a:pt x="1514" y="651"/>
                      <a:pt x="1564" y="672"/>
                      <a:pt x="1614" y="672"/>
                    </a:cubicBezTo>
                    <a:cubicBezTo>
                      <a:pt x="1654" y="672"/>
                      <a:pt x="1694" y="659"/>
                      <a:pt x="1727" y="631"/>
                    </a:cubicBezTo>
                    <a:cubicBezTo>
                      <a:pt x="1801" y="567"/>
                      <a:pt x="1810" y="457"/>
                      <a:pt x="1748" y="383"/>
                    </a:cubicBezTo>
                    <a:cubicBezTo>
                      <a:pt x="1544" y="140"/>
                      <a:pt x="1244" y="1"/>
                      <a:pt x="92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" name="Google Shape;297;p25">
              <a:extLst>
                <a:ext uri="{FF2B5EF4-FFF2-40B4-BE49-F238E27FC236}">
                  <a16:creationId xmlns:a16="http://schemas.microsoft.com/office/drawing/2014/main" id="{47CD6F0B-12F9-A5E8-1F50-28D5176AD23E}"/>
                </a:ext>
              </a:extLst>
            </p:cNvPr>
            <p:cNvGrpSpPr/>
            <p:nvPr/>
          </p:nvGrpSpPr>
          <p:grpSpPr>
            <a:xfrm>
              <a:off x="5434633" y="1349646"/>
              <a:ext cx="3070564" cy="3258981"/>
              <a:chOff x="1304275" y="2258525"/>
              <a:chExt cx="1138300" cy="1208194"/>
            </a:xfrm>
          </p:grpSpPr>
          <p:sp>
            <p:nvSpPr>
              <p:cNvPr id="27" name="Google Shape;298;p25">
                <a:extLst>
                  <a:ext uri="{FF2B5EF4-FFF2-40B4-BE49-F238E27FC236}">
                    <a16:creationId xmlns:a16="http://schemas.microsoft.com/office/drawing/2014/main" id="{F47ECFDC-B2EB-0E23-D4C8-C00AF1408A90}"/>
                  </a:ext>
                </a:extLst>
              </p:cNvPr>
              <p:cNvSpPr/>
              <p:nvPr/>
            </p:nvSpPr>
            <p:spPr>
              <a:xfrm>
                <a:off x="1540075" y="2768300"/>
                <a:ext cx="83675" cy="69075"/>
              </a:xfrm>
              <a:custGeom>
                <a:avLst/>
                <a:gdLst/>
                <a:ahLst/>
                <a:cxnLst/>
                <a:rect l="l" t="t" r="r" b="b"/>
                <a:pathLst>
                  <a:path w="3347" h="2763" extrusionOk="0">
                    <a:moveTo>
                      <a:pt x="1889" y="202"/>
                    </a:moveTo>
                    <a:cubicBezTo>
                      <a:pt x="2357" y="202"/>
                      <a:pt x="2739" y="644"/>
                      <a:pt x="2744" y="1193"/>
                    </a:cubicBezTo>
                    <a:cubicBezTo>
                      <a:pt x="2748" y="1744"/>
                      <a:pt x="2370" y="2196"/>
                      <a:pt x="1899" y="2199"/>
                    </a:cubicBezTo>
                    <a:cubicBezTo>
                      <a:pt x="1896" y="2199"/>
                      <a:pt x="1894" y="2199"/>
                      <a:pt x="1892" y="2199"/>
                    </a:cubicBezTo>
                    <a:cubicBezTo>
                      <a:pt x="1424" y="2199"/>
                      <a:pt x="1041" y="1757"/>
                      <a:pt x="1037" y="1208"/>
                    </a:cubicBezTo>
                    <a:cubicBezTo>
                      <a:pt x="1032" y="657"/>
                      <a:pt x="1409" y="207"/>
                      <a:pt x="1882" y="202"/>
                    </a:cubicBezTo>
                    <a:cubicBezTo>
                      <a:pt x="1884" y="202"/>
                      <a:pt x="1887" y="202"/>
                      <a:pt x="1889" y="202"/>
                    </a:cubicBezTo>
                    <a:close/>
                    <a:moveTo>
                      <a:pt x="3323" y="1"/>
                    </a:moveTo>
                    <a:lnTo>
                      <a:pt x="1" y="30"/>
                    </a:lnTo>
                    <a:lnTo>
                      <a:pt x="25" y="2762"/>
                    </a:lnTo>
                    <a:lnTo>
                      <a:pt x="3347" y="2733"/>
                    </a:lnTo>
                    <a:lnTo>
                      <a:pt x="332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99;p25">
                <a:extLst>
                  <a:ext uri="{FF2B5EF4-FFF2-40B4-BE49-F238E27FC236}">
                    <a16:creationId xmlns:a16="http://schemas.microsoft.com/office/drawing/2014/main" id="{D582F76C-6B74-A00A-5EF7-0ED649070FA8}"/>
                  </a:ext>
                </a:extLst>
              </p:cNvPr>
              <p:cNvSpPr/>
              <p:nvPr/>
            </p:nvSpPr>
            <p:spPr>
              <a:xfrm>
                <a:off x="1549775" y="2768225"/>
                <a:ext cx="83625" cy="69025"/>
              </a:xfrm>
              <a:custGeom>
                <a:avLst/>
                <a:gdLst/>
                <a:ahLst/>
                <a:cxnLst/>
                <a:rect l="l" t="t" r="r" b="b"/>
                <a:pathLst>
                  <a:path w="3345" h="2761" extrusionOk="0">
                    <a:moveTo>
                      <a:pt x="1887" y="202"/>
                    </a:moveTo>
                    <a:cubicBezTo>
                      <a:pt x="2357" y="202"/>
                      <a:pt x="2738" y="644"/>
                      <a:pt x="2744" y="1193"/>
                    </a:cubicBezTo>
                    <a:cubicBezTo>
                      <a:pt x="2748" y="1744"/>
                      <a:pt x="2370" y="2194"/>
                      <a:pt x="1898" y="2199"/>
                    </a:cubicBezTo>
                    <a:cubicBezTo>
                      <a:pt x="1896" y="2199"/>
                      <a:pt x="1894" y="2199"/>
                      <a:pt x="1891" y="2199"/>
                    </a:cubicBezTo>
                    <a:cubicBezTo>
                      <a:pt x="1422" y="2199"/>
                      <a:pt x="1041" y="1757"/>
                      <a:pt x="1035" y="1208"/>
                    </a:cubicBezTo>
                    <a:cubicBezTo>
                      <a:pt x="1031" y="657"/>
                      <a:pt x="1409" y="205"/>
                      <a:pt x="1880" y="202"/>
                    </a:cubicBezTo>
                    <a:cubicBezTo>
                      <a:pt x="1883" y="202"/>
                      <a:pt x="1885" y="202"/>
                      <a:pt x="1887" y="202"/>
                    </a:cubicBezTo>
                    <a:close/>
                    <a:moveTo>
                      <a:pt x="3322" y="1"/>
                    </a:moveTo>
                    <a:lnTo>
                      <a:pt x="1" y="30"/>
                    </a:lnTo>
                    <a:lnTo>
                      <a:pt x="23" y="2761"/>
                    </a:lnTo>
                    <a:lnTo>
                      <a:pt x="3345" y="2733"/>
                    </a:lnTo>
                    <a:lnTo>
                      <a:pt x="332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300;p25">
                <a:extLst>
                  <a:ext uri="{FF2B5EF4-FFF2-40B4-BE49-F238E27FC236}">
                    <a16:creationId xmlns:a16="http://schemas.microsoft.com/office/drawing/2014/main" id="{C0B5E6C4-F8B9-9CFC-A2EA-9C461C60DCEC}"/>
                  </a:ext>
                </a:extLst>
              </p:cNvPr>
              <p:cNvSpPr/>
              <p:nvPr/>
            </p:nvSpPr>
            <p:spPr>
              <a:xfrm>
                <a:off x="1484950" y="2826700"/>
                <a:ext cx="134075" cy="11125"/>
              </a:xfrm>
              <a:custGeom>
                <a:avLst/>
                <a:gdLst/>
                <a:ahLst/>
                <a:cxnLst/>
                <a:rect l="l" t="t" r="r" b="b"/>
                <a:pathLst>
                  <a:path w="5363" h="445" extrusionOk="0">
                    <a:moveTo>
                      <a:pt x="5249" y="1"/>
                    </a:moveTo>
                    <a:lnTo>
                      <a:pt x="111" y="44"/>
                    </a:lnTo>
                    <a:cubicBezTo>
                      <a:pt x="50" y="46"/>
                      <a:pt x="0" y="96"/>
                      <a:pt x="2" y="157"/>
                    </a:cubicBezTo>
                    <a:lnTo>
                      <a:pt x="3" y="444"/>
                    </a:lnTo>
                    <a:lnTo>
                      <a:pt x="5362" y="399"/>
                    </a:lnTo>
                    <a:lnTo>
                      <a:pt x="5361" y="111"/>
                    </a:lnTo>
                    <a:cubicBezTo>
                      <a:pt x="5359" y="49"/>
                      <a:pt x="5309" y="1"/>
                      <a:pt x="524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301;p25">
                <a:extLst>
                  <a:ext uri="{FF2B5EF4-FFF2-40B4-BE49-F238E27FC236}">
                    <a16:creationId xmlns:a16="http://schemas.microsoft.com/office/drawing/2014/main" id="{E86DF1F7-F094-6E0D-1A5B-6727ED526AF5}"/>
                  </a:ext>
                </a:extLst>
              </p:cNvPr>
              <p:cNvSpPr/>
              <p:nvPr/>
            </p:nvSpPr>
            <p:spPr>
              <a:xfrm>
                <a:off x="1532775" y="2826275"/>
                <a:ext cx="134075" cy="11125"/>
              </a:xfrm>
              <a:custGeom>
                <a:avLst/>
                <a:gdLst/>
                <a:ahLst/>
                <a:cxnLst/>
                <a:rect l="l" t="t" r="r" b="b"/>
                <a:pathLst>
                  <a:path w="5363" h="445" extrusionOk="0">
                    <a:moveTo>
                      <a:pt x="5247" y="1"/>
                    </a:moveTo>
                    <a:lnTo>
                      <a:pt x="111" y="45"/>
                    </a:lnTo>
                    <a:cubicBezTo>
                      <a:pt x="49" y="46"/>
                      <a:pt x="0" y="96"/>
                      <a:pt x="0" y="158"/>
                    </a:cubicBezTo>
                    <a:lnTo>
                      <a:pt x="3" y="445"/>
                    </a:lnTo>
                    <a:lnTo>
                      <a:pt x="5362" y="399"/>
                    </a:lnTo>
                    <a:lnTo>
                      <a:pt x="5359" y="111"/>
                    </a:lnTo>
                    <a:cubicBezTo>
                      <a:pt x="5359" y="51"/>
                      <a:pt x="5309" y="1"/>
                      <a:pt x="524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302;p25">
                <a:extLst>
                  <a:ext uri="{FF2B5EF4-FFF2-40B4-BE49-F238E27FC236}">
                    <a16:creationId xmlns:a16="http://schemas.microsoft.com/office/drawing/2014/main" id="{6631EC18-E8C5-3AF9-8A82-C717F135ACE1}"/>
                  </a:ext>
                </a:extLst>
              </p:cNvPr>
              <p:cNvSpPr/>
              <p:nvPr/>
            </p:nvSpPr>
            <p:spPr>
              <a:xfrm>
                <a:off x="1319475" y="2495100"/>
                <a:ext cx="480400" cy="275175"/>
              </a:xfrm>
              <a:custGeom>
                <a:avLst/>
                <a:gdLst/>
                <a:ahLst/>
                <a:cxnLst/>
                <a:rect l="l" t="t" r="r" b="b"/>
                <a:pathLst>
                  <a:path w="19216" h="11007" extrusionOk="0">
                    <a:moveTo>
                      <a:pt x="15944" y="0"/>
                    </a:moveTo>
                    <a:lnTo>
                      <a:pt x="230" y="137"/>
                    </a:lnTo>
                    <a:cubicBezTo>
                      <a:pt x="85" y="138"/>
                      <a:pt x="0" y="255"/>
                      <a:pt x="41" y="400"/>
                    </a:cubicBezTo>
                    <a:lnTo>
                      <a:pt x="2937" y="10747"/>
                    </a:lnTo>
                    <a:cubicBezTo>
                      <a:pt x="2978" y="10890"/>
                      <a:pt x="3126" y="11006"/>
                      <a:pt x="3269" y="11006"/>
                    </a:cubicBezTo>
                    <a:cubicBezTo>
                      <a:pt x="3270" y="11006"/>
                      <a:pt x="3271" y="11006"/>
                      <a:pt x="3272" y="11006"/>
                    </a:cubicBezTo>
                    <a:lnTo>
                      <a:pt x="18985" y="10870"/>
                    </a:lnTo>
                    <a:cubicBezTo>
                      <a:pt x="19131" y="10870"/>
                      <a:pt x="19216" y="10752"/>
                      <a:pt x="19175" y="10606"/>
                    </a:cubicBezTo>
                    <a:lnTo>
                      <a:pt x="16279" y="261"/>
                    </a:lnTo>
                    <a:cubicBezTo>
                      <a:pt x="16238" y="115"/>
                      <a:pt x="16088" y="0"/>
                      <a:pt x="159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303;p25">
                <a:extLst>
                  <a:ext uri="{FF2B5EF4-FFF2-40B4-BE49-F238E27FC236}">
                    <a16:creationId xmlns:a16="http://schemas.microsoft.com/office/drawing/2014/main" id="{2AD3BBD9-81E8-8370-C60E-CFDF1E70C61A}"/>
                  </a:ext>
                </a:extLst>
              </p:cNvPr>
              <p:cNvSpPr/>
              <p:nvPr/>
            </p:nvSpPr>
            <p:spPr>
              <a:xfrm>
                <a:off x="1329800" y="2495025"/>
                <a:ext cx="480425" cy="275125"/>
              </a:xfrm>
              <a:custGeom>
                <a:avLst/>
                <a:gdLst/>
                <a:ahLst/>
                <a:cxnLst/>
                <a:rect l="l" t="t" r="r" b="b"/>
                <a:pathLst>
                  <a:path w="19217" h="11005" extrusionOk="0">
                    <a:moveTo>
                      <a:pt x="15947" y="0"/>
                    </a:moveTo>
                    <a:cubicBezTo>
                      <a:pt x="15946" y="0"/>
                      <a:pt x="15945" y="0"/>
                      <a:pt x="15944" y="0"/>
                    </a:cubicBezTo>
                    <a:lnTo>
                      <a:pt x="231" y="135"/>
                    </a:lnTo>
                    <a:cubicBezTo>
                      <a:pt x="85" y="137"/>
                      <a:pt x="1" y="255"/>
                      <a:pt x="41" y="399"/>
                    </a:cubicBezTo>
                    <a:lnTo>
                      <a:pt x="2939" y="10746"/>
                    </a:lnTo>
                    <a:cubicBezTo>
                      <a:pt x="2978" y="10890"/>
                      <a:pt x="3126" y="11005"/>
                      <a:pt x="3270" y="11005"/>
                    </a:cubicBezTo>
                    <a:cubicBezTo>
                      <a:pt x="3270" y="11005"/>
                      <a:pt x="3271" y="11005"/>
                      <a:pt x="3272" y="11005"/>
                    </a:cubicBezTo>
                    <a:lnTo>
                      <a:pt x="18986" y="10870"/>
                    </a:lnTo>
                    <a:cubicBezTo>
                      <a:pt x="19131" y="10868"/>
                      <a:pt x="19216" y="10750"/>
                      <a:pt x="19175" y="10606"/>
                    </a:cubicBezTo>
                    <a:lnTo>
                      <a:pt x="16279" y="259"/>
                    </a:lnTo>
                    <a:cubicBezTo>
                      <a:pt x="16239" y="116"/>
                      <a:pt x="16090" y="0"/>
                      <a:pt x="1594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304;p25">
                <a:extLst>
                  <a:ext uri="{FF2B5EF4-FFF2-40B4-BE49-F238E27FC236}">
                    <a16:creationId xmlns:a16="http://schemas.microsoft.com/office/drawing/2014/main" id="{F46C4171-0B2F-1D62-CBF1-CB9A3132B92B}"/>
                  </a:ext>
                </a:extLst>
              </p:cNvPr>
              <p:cNvSpPr/>
              <p:nvPr/>
            </p:nvSpPr>
            <p:spPr>
              <a:xfrm>
                <a:off x="1344200" y="2506950"/>
                <a:ext cx="451675" cy="251300"/>
              </a:xfrm>
              <a:custGeom>
                <a:avLst/>
                <a:gdLst/>
                <a:ahLst/>
                <a:cxnLst/>
                <a:rect l="l" t="t" r="r" b="b"/>
                <a:pathLst>
                  <a:path w="18067" h="10052" extrusionOk="0">
                    <a:moveTo>
                      <a:pt x="15287" y="0"/>
                    </a:moveTo>
                    <a:lnTo>
                      <a:pt x="0" y="131"/>
                    </a:lnTo>
                    <a:lnTo>
                      <a:pt x="2780" y="10052"/>
                    </a:lnTo>
                    <a:lnTo>
                      <a:pt x="18066" y="9920"/>
                    </a:lnTo>
                    <a:lnTo>
                      <a:pt x="15287" y="0"/>
                    </a:lnTo>
                    <a:close/>
                  </a:path>
                </a:pathLst>
              </a:custGeom>
              <a:solidFill>
                <a:srgbClr val="FEF9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05;p25">
                <a:extLst>
                  <a:ext uri="{FF2B5EF4-FFF2-40B4-BE49-F238E27FC236}">
                    <a16:creationId xmlns:a16="http://schemas.microsoft.com/office/drawing/2014/main" id="{0E568894-973C-DFB8-4F80-C185725BD16B}"/>
                  </a:ext>
                </a:extLst>
              </p:cNvPr>
              <p:cNvSpPr/>
              <p:nvPr/>
            </p:nvSpPr>
            <p:spPr>
              <a:xfrm>
                <a:off x="1388650" y="2538075"/>
                <a:ext cx="364700" cy="165350"/>
              </a:xfrm>
              <a:custGeom>
                <a:avLst/>
                <a:gdLst/>
                <a:ahLst/>
                <a:cxnLst/>
                <a:rect l="l" t="t" r="r" b="b"/>
                <a:pathLst>
                  <a:path w="14588" h="6614" extrusionOk="0">
                    <a:moveTo>
                      <a:pt x="12365" y="0"/>
                    </a:moveTo>
                    <a:cubicBezTo>
                      <a:pt x="12364" y="0"/>
                      <a:pt x="12363" y="0"/>
                      <a:pt x="12362" y="0"/>
                    </a:cubicBezTo>
                    <a:lnTo>
                      <a:pt x="305" y="105"/>
                    </a:lnTo>
                    <a:cubicBezTo>
                      <a:pt x="111" y="106"/>
                      <a:pt x="0" y="264"/>
                      <a:pt x="56" y="458"/>
                    </a:cubicBezTo>
                    <a:lnTo>
                      <a:pt x="1770" y="6267"/>
                    </a:lnTo>
                    <a:cubicBezTo>
                      <a:pt x="1827" y="6458"/>
                      <a:pt x="2030" y="6614"/>
                      <a:pt x="2223" y="6614"/>
                    </a:cubicBezTo>
                    <a:cubicBezTo>
                      <a:pt x="2224" y="6614"/>
                      <a:pt x="2225" y="6614"/>
                      <a:pt x="2226" y="6614"/>
                    </a:cubicBezTo>
                    <a:lnTo>
                      <a:pt x="14283" y="6511"/>
                    </a:lnTo>
                    <a:cubicBezTo>
                      <a:pt x="14477" y="6508"/>
                      <a:pt x="14587" y="6350"/>
                      <a:pt x="14531" y="6156"/>
                    </a:cubicBezTo>
                    <a:lnTo>
                      <a:pt x="12816" y="349"/>
                    </a:lnTo>
                    <a:cubicBezTo>
                      <a:pt x="12761" y="156"/>
                      <a:pt x="12558" y="0"/>
                      <a:pt x="1236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06;p25">
                <a:extLst>
                  <a:ext uri="{FF2B5EF4-FFF2-40B4-BE49-F238E27FC236}">
                    <a16:creationId xmlns:a16="http://schemas.microsoft.com/office/drawing/2014/main" id="{F8612856-101E-FD6C-8AD5-CE977B2C4751}"/>
                  </a:ext>
                </a:extLst>
              </p:cNvPr>
              <p:cNvSpPr/>
              <p:nvPr/>
            </p:nvSpPr>
            <p:spPr>
              <a:xfrm>
                <a:off x="1461250" y="2602825"/>
                <a:ext cx="213550" cy="15675"/>
              </a:xfrm>
              <a:custGeom>
                <a:avLst/>
                <a:gdLst/>
                <a:ahLst/>
                <a:cxnLst/>
                <a:rect l="l" t="t" r="r" b="b"/>
                <a:pathLst>
                  <a:path w="8542" h="627" extrusionOk="0">
                    <a:moveTo>
                      <a:pt x="8169" y="1"/>
                    </a:moveTo>
                    <a:lnTo>
                      <a:pt x="208" y="70"/>
                    </a:lnTo>
                    <a:cubicBezTo>
                      <a:pt x="76" y="70"/>
                      <a:pt x="0" y="178"/>
                      <a:pt x="38" y="310"/>
                    </a:cubicBezTo>
                    <a:lnTo>
                      <a:pt x="62" y="390"/>
                    </a:lnTo>
                    <a:cubicBezTo>
                      <a:pt x="100" y="521"/>
                      <a:pt x="237" y="626"/>
                      <a:pt x="368" y="626"/>
                    </a:cubicBezTo>
                    <a:cubicBezTo>
                      <a:pt x="369" y="626"/>
                      <a:pt x="370" y="626"/>
                      <a:pt x="371" y="626"/>
                    </a:cubicBezTo>
                    <a:lnTo>
                      <a:pt x="8334" y="558"/>
                    </a:lnTo>
                    <a:cubicBezTo>
                      <a:pt x="8466" y="556"/>
                      <a:pt x="8542" y="449"/>
                      <a:pt x="8502" y="317"/>
                    </a:cubicBezTo>
                    <a:lnTo>
                      <a:pt x="8479" y="237"/>
                    </a:lnTo>
                    <a:cubicBezTo>
                      <a:pt x="8440" y="107"/>
                      <a:pt x="8302" y="1"/>
                      <a:pt x="816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307;p25">
                <a:extLst>
                  <a:ext uri="{FF2B5EF4-FFF2-40B4-BE49-F238E27FC236}">
                    <a16:creationId xmlns:a16="http://schemas.microsoft.com/office/drawing/2014/main" id="{A89B4705-916E-0B56-7A64-DF3BC7AAE51F}"/>
                  </a:ext>
                </a:extLst>
              </p:cNvPr>
              <p:cNvSpPr/>
              <p:nvPr/>
            </p:nvSpPr>
            <p:spPr>
              <a:xfrm>
                <a:off x="1436625" y="2646825"/>
                <a:ext cx="288925" cy="16275"/>
              </a:xfrm>
              <a:custGeom>
                <a:avLst/>
                <a:gdLst/>
                <a:ahLst/>
                <a:cxnLst/>
                <a:rect l="l" t="t" r="r" b="b"/>
                <a:pathLst>
                  <a:path w="11557" h="651" extrusionOk="0">
                    <a:moveTo>
                      <a:pt x="11152" y="1"/>
                    </a:moveTo>
                    <a:cubicBezTo>
                      <a:pt x="11151" y="1"/>
                      <a:pt x="11150" y="1"/>
                      <a:pt x="11149" y="1"/>
                    </a:cubicBezTo>
                    <a:lnTo>
                      <a:pt x="241" y="95"/>
                    </a:lnTo>
                    <a:cubicBezTo>
                      <a:pt x="88" y="95"/>
                      <a:pt x="1" y="220"/>
                      <a:pt x="46" y="375"/>
                    </a:cubicBezTo>
                    <a:cubicBezTo>
                      <a:pt x="90" y="527"/>
                      <a:pt x="250" y="650"/>
                      <a:pt x="404" y="650"/>
                    </a:cubicBezTo>
                    <a:cubicBezTo>
                      <a:pt x="405" y="650"/>
                      <a:pt x="406" y="650"/>
                      <a:pt x="407" y="650"/>
                    </a:cubicBezTo>
                    <a:lnTo>
                      <a:pt x="11314" y="557"/>
                    </a:lnTo>
                    <a:cubicBezTo>
                      <a:pt x="11467" y="555"/>
                      <a:pt x="11556" y="429"/>
                      <a:pt x="11511" y="276"/>
                    </a:cubicBezTo>
                    <a:cubicBezTo>
                      <a:pt x="11466" y="123"/>
                      <a:pt x="11305" y="1"/>
                      <a:pt x="1115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308;p25">
                <a:extLst>
                  <a:ext uri="{FF2B5EF4-FFF2-40B4-BE49-F238E27FC236}">
                    <a16:creationId xmlns:a16="http://schemas.microsoft.com/office/drawing/2014/main" id="{DFAA5DCD-C2FF-EC67-C9C8-36775DD060A9}"/>
                  </a:ext>
                </a:extLst>
              </p:cNvPr>
              <p:cNvSpPr/>
              <p:nvPr/>
            </p:nvSpPr>
            <p:spPr>
              <a:xfrm>
                <a:off x="1616654" y="2854310"/>
                <a:ext cx="23775" cy="612409"/>
              </a:xfrm>
              <a:custGeom>
                <a:avLst/>
                <a:gdLst/>
                <a:ahLst/>
                <a:cxnLst/>
                <a:rect l="l" t="t" r="r" b="b"/>
                <a:pathLst>
                  <a:path w="951" h="24343" extrusionOk="0">
                    <a:moveTo>
                      <a:pt x="743" y="1"/>
                    </a:moveTo>
                    <a:lnTo>
                      <a:pt x="0" y="7"/>
                    </a:lnTo>
                    <a:lnTo>
                      <a:pt x="208" y="24342"/>
                    </a:lnTo>
                    <a:lnTo>
                      <a:pt x="950" y="24335"/>
                    </a:lnTo>
                    <a:lnTo>
                      <a:pt x="74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309;p25">
                <a:extLst>
                  <a:ext uri="{FF2B5EF4-FFF2-40B4-BE49-F238E27FC236}">
                    <a16:creationId xmlns:a16="http://schemas.microsoft.com/office/drawing/2014/main" id="{D316EA30-F690-3E15-5CBE-DC43AD1CC01A}"/>
                  </a:ext>
                </a:extLst>
              </p:cNvPr>
              <p:cNvSpPr/>
              <p:nvPr/>
            </p:nvSpPr>
            <p:spPr>
              <a:xfrm>
                <a:off x="2170324" y="2849522"/>
                <a:ext cx="23800" cy="617166"/>
              </a:xfrm>
              <a:custGeom>
                <a:avLst/>
                <a:gdLst/>
                <a:ahLst/>
                <a:cxnLst/>
                <a:rect l="l" t="t" r="r" b="b"/>
                <a:pathLst>
                  <a:path w="952" h="24341" extrusionOk="0">
                    <a:moveTo>
                      <a:pt x="742" y="1"/>
                    </a:moveTo>
                    <a:lnTo>
                      <a:pt x="0" y="7"/>
                    </a:lnTo>
                    <a:lnTo>
                      <a:pt x="209" y="24341"/>
                    </a:lnTo>
                    <a:lnTo>
                      <a:pt x="951" y="24335"/>
                    </a:lnTo>
                    <a:lnTo>
                      <a:pt x="74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10;p25">
                <a:extLst>
                  <a:ext uri="{FF2B5EF4-FFF2-40B4-BE49-F238E27FC236}">
                    <a16:creationId xmlns:a16="http://schemas.microsoft.com/office/drawing/2014/main" id="{38C4E9D6-107D-A6CC-C652-266941246C39}"/>
                  </a:ext>
                </a:extLst>
              </p:cNvPr>
              <p:cNvSpPr/>
              <p:nvPr/>
            </p:nvSpPr>
            <p:spPr>
              <a:xfrm>
                <a:off x="1755775" y="2832075"/>
                <a:ext cx="407750" cy="21225"/>
              </a:xfrm>
              <a:custGeom>
                <a:avLst/>
                <a:gdLst/>
                <a:ahLst/>
                <a:cxnLst/>
                <a:rect l="l" t="t" r="r" b="b"/>
                <a:pathLst>
                  <a:path w="16310" h="849" extrusionOk="0">
                    <a:moveTo>
                      <a:pt x="16290" y="1"/>
                    </a:moveTo>
                    <a:lnTo>
                      <a:pt x="14" y="140"/>
                    </a:lnTo>
                    <a:cubicBezTo>
                      <a:pt x="7" y="140"/>
                      <a:pt x="1" y="146"/>
                      <a:pt x="1" y="154"/>
                    </a:cubicBezTo>
                    <a:lnTo>
                      <a:pt x="7" y="835"/>
                    </a:lnTo>
                    <a:cubicBezTo>
                      <a:pt x="7" y="843"/>
                      <a:pt x="13" y="849"/>
                      <a:pt x="20" y="849"/>
                    </a:cubicBezTo>
                    <a:lnTo>
                      <a:pt x="16296" y="710"/>
                    </a:lnTo>
                    <a:cubicBezTo>
                      <a:pt x="16303" y="710"/>
                      <a:pt x="16309" y="703"/>
                      <a:pt x="16308" y="696"/>
                    </a:cubicBezTo>
                    <a:lnTo>
                      <a:pt x="16303" y="13"/>
                    </a:lnTo>
                    <a:cubicBezTo>
                      <a:pt x="16303" y="7"/>
                      <a:pt x="16297" y="1"/>
                      <a:pt x="162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311;p25">
                <a:extLst>
                  <a:ext uri="{FF2B5EF4-FFF2-40B4-BE49-F238E27FC236}">
                    <a16:creationId xmlns:a16="http://schemas.microsoft.com/office/drawing/2014/main" id="{5BE33BF0-BF05-14DD-33A6-79354C4ECA88}"/>
                  </a:ext>
                </a:extLst>
              </p:cNvPr>
              <p:cNvSpPr/>
              <p:nvPr/>
            </p:nvSpPr>
            <p:spPr>
              <a:xfrm>
                <a:off x="1304275" y="2833925"/>
                <a:ext cx="639275" cy="23200"/>
              </a:xfrm>
              <a:custGeom>
                <a:avLst/>
                <a:gdLst/>
                <a:ahLst/>
                <a:cxnLst/>
                <a:rect l="l" t="t" r="r" b="b"/>
                <a:pathLst>
                  <a:path w="25571" h="928" extrusionOk="0">
                    <a:moveTo>
                      <a:pt x="25551" y="1"/>
                    </a:moveTo>
                    <a:lnTo>
                      <a:pt x="14" y="220"/>
                    </a:lnTo>
                    <a:cubicBezTo>
                      <a:pt x="7" y="220"/>
                      <a:pt x="1" y="227"/>
                      <a:pt x="1" y="233"/>
                    </a:cubicBezTo>
                    <a:lnTo>
                      <a:pt x="7" y="916"/>
                    </a:lnTo>
                    <a:cubicBezTo>
                      <a:pt x="7" y="923"/>
                      <a:pt x="13" y="928"/>
                      <a:pt x="20" y="928"/>
                    </a:cubicBezTo>
                    <a:lnTo>
                      <a:pt x="25557" y="710"/>
                    </a:lnTo>
                    <a:cubicBezTo>
                      <a:pt x="25564" y="710"/>
                      <a:pt x="25570" y="704"/>
                      <a:pt x="25570" y="698"/>
                    </a:cubicBezTo>
                    <a:lnTo>
                      <a:pt x="25564" y="14"/>
                    </a:lnTo>
                    <a:cubicBezTo>
                      <a:pt x="25564" y="7"/>
                      <a:pt x="25558" y="1"/>
                      <a:pt x="255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312;p25">
                <a:extLst>
                  <a:ext uri="{FF2B5EF4-FFF2-40B4-BE49-F238E27FC236}">
                    <a16:creationId xmlns:a16="http://schemas.microsoft.com/office/drawing/2014/main" id="{7C95C4A7-47A0-D527-FBCA-8A71F00F63AB}"/>
                  </a:ext>
                </a:extLst>
              </p:cNvPr>
              <p:cNvSpPr/>
              <p:nvPr/>
            </p:nvSpPr>
            <p:spPr>
              <a:xfrm>
                <a:off x="1571350" y="2820000"/>
                <a:ext cx="190125" cy="15475"/>
              </a:xfrm>
              <a:custGeom>
                <a:avLst/>
                <a:gdLst/>
                <a:ahLst/>
                <a:cxnLst/>
                <a:rect l="l" t="t" r="r" b="b"/>
                <a:pathLst>
                  <a:path w="7605" h="619" extrusionOk="0">
                    <a:moveTo>
                      <a:pt x="7600" y="0"/>
                    </a:moveTo>
                    <a:lnTo>
                      <a:pt x="1" y="66"/>
                    </a:lnTo>
                    <a:lnTo>
                      <a:pt x="275" y="481"/>
                    </a:lnTo>
                    <a:lnTo>
                      <a:pt x="7605" y="618"/>
                    </a:lnTo>
                    <a:lnTo>
                      <a:pt x="7605" y="618"/>
                    </a:lnTo>
                    <a:lnTo>
                      <a:pt x="760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313;p25">
                <a:extLst>
                  <a:ext uri="{FF2B5EF4-FFF2-40B4-BE49-F238E27FC236}">
                    <a16:creationId xmlns:a16="http://schemas.microsoft.com/office/drawing/2014/main" id="{7F4CF9BF-14F2-B554-9150-BFB9BAFB07EF}"/>
                  </a:ext>
                </a:extLst>
              </p:cNvPr>
              <p:cNvSpPr/>
              <p:nvPr/>
            </p:nvSpPr>
            <p:spPr>
              <a:xfrm>
                <a:off x="1566475" y="2821625"/>
                <a:ext cx="129750" cy="15525"/>
              </a:xfrm>
              <a:custGeom>
                <a:avLst/>
                <a:gdLst/>
                <a:ahLst/>
                <a:cxnLst/>
                <a:rect l="l" t="t" r="r" b="b"/>
                <a:pathLst>
                  <a:path w="5190" h="621" extrusionOk="0">
                    <a:moveTo>
                      <a:pt x="190" y="0"/>
                    </a:moveTo>
                    <a:cubicBezTo>
                      <a:pt x="85" y="0"/>
                      <a:pt x="1" y="86"/>
                      <a:pt x="2" y="190"/>
                    </a:cubicBezTo>
                    <a:lnTo>
                      <a:pt x="5" y="620"/>
                    </a:lnTo>
                    <a:lnTo>
                      <a:pt x="5190" y="575"/>
                    </a:lnTo>
                    <a:lnTo>
                      <a:pt x="5187" y="323"/>
                    </a:lnTo>
                    <a:cubicBezTo>
                      <a:pt x="5187" y="241"/>
                      <a:pt x="5122" y="175"/>
                      <a:pt x="5040" y="172"/>
                    </a:cubicBezTo>
                    <a:lnTo>
                      <a:pt x="196" y="1"/>
                    </a:lnTo>
                    <a:cubicBezTo>
                      <a:pt x="194" y="1"/>
                      <a:pt x="192" y="0"/>
                      <a:pt x="19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314;p25">
                <a:extLst>
                  <a:ext uri="{FF2B5EF4-FFF2-40B4-BE49-F238E27FC236}">
                    <a16:creationId xmlns:a16="http://schemas.microsoft.com/office/drawing/2014/main" id="{00938CD9-C447-4BBD-64BF-D094B55ECB33}"/>
                  </a:ext>
                </a:extLst>
              </p:cNvPr>
              <p:cNvSpPr/>
              <p:nvPr/>
            </p:nvSpPr>
            <p:spPr>
              <a:xfrm>
                <a:off x="1936975" y="3041225"/>
                <a:ext cx="241400" cy="192650"/>
              </a:xfrm>
              <a:custGeom>
                <a:avLst/>
                <a:gdLst/>
                <a:ahLst/>
                <a:cxnLst/>
                <a:rect l="l" t="t" r="r" b="b"/>
                <a:pathLst>
                  <a:path w="9656" h="7706" extrusionOk="0">
                    <a:moveTo>
                      <a:pt x="6811" y="1"/>
                    </a:moveTo>
                    <a:cubicBezTo>
                      <a:pt x="6715" y="1"/>
                      <a:pt x="6624" y="1"/>
                      <a:pt x="6536" y="2"/>
                    </a:cubicBezTo>
                    <a:cubicBezTo>
                      <a:pt x="5373" y="12"/>
                      <a:pt x="3505" y="69"/>
                      <a:pt x="1986" y="120"/>
                    </a:cubicBezTo>
                    <a:lnTo>
                      <a:pt x="1985" y="122"/>
                    </a:lnTo>
                    <a:cubicBezTo>
                      <a:pt x="1450" y="706"/>
                      <a:pt x="767" y="1444"/>
                      <a:pt x="0" y="2265"/>
                    </a:cubicBezTo>
                    <a:cubicBezTo>
                      <a:pt x="79" y="2683"/>
                      <a:pt x="166" y="3177"/>
                      <a:pt x="256" y="3760"/>
                    </a:cubicBezTo>
                    <a:cubicBezTo>
                      <a:pt x="440" y="4938"/>
                      <a:pt x="806" y="6408"/>
                      <a:pt x="1167" y="7706"/>
                    </a:cubicBezTo>
                    <a:cubicBezTo>
                      <a:pt x="1674" y="7194"/>
                      <a:pt x="2060" y="6812"/>
                      <a:pt x="2218" y="6677"/>
                    </a:cubicBezTo>
                    <a:cubicBezTo>
                      <a:pt x="2828" y="6158"/>
                      <a:pt x="2880" y="5529"/>
                      <a:pt x="2880" y="5529"/>
                    </a:cubicBezTo>
                    <a:cubicBezTo>
                      <a:pt x="2880" y="5529"/>
                      <a:pt x="3746" y="5420"/>
                      <a:pt x="4451" y="4610"/>
                    </a:cubicBezTo>
                    <a:cubicBezTo>
                      <a:pt x="5637" y="3246"/>
                      <a:pt x="9655" y="16"/>
                      <a:pt x="9655" y="16"/>
                    </a:cubicBezTo>
                    <a:lnTo>
                      <a:pt x="9655" y="16"/>
                    </a:lnTo>
                    <a:cubicBezTo>
                      <a:pt x="9551" y="16"/>
                      <a:pt x="9447" y="16"/>
                      <a:pt x="9343" y="16"/>
                    </a:cubicBezTo>
                    <a:cubicBezTo>
                      <a:pt x="8388" y="16"/>
                      <a:pt x="7495" y="1"/>
                      <a:pt x="681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315;p25">
                <a:extLst>
                  <a:ext uri="{FF2B5EF4-FFF2-40B4-BE49-F238E27FC236}">
                    <a16:creationId xmlns:a16="http://schemas.microsoft.com/office/drawing/2014/main" id="{82AA1F24-6A62-64C1-ED5D-8D16969397C8}"/>
                  </a:ext>
                </a:extLst>
              </p:cNvPr>
              <p:cNvSpPr/>
              <p:nvPr/>
            </p:nvSpPr>
            <p:spPr>
              <a:xfrm>
                <a:off x="1951550" y="3056250"/>
                <a:ext cx="102875" cy="111975"/>
              </a:xfrm>
              <a:custGeom>
                <a:avLst/>
                <a:gdLst/>
                <a:ahLst/>
                <a:cxnLst/>
                <a:rect l="l" t="t" r="r" b="b"/>
                <a:pathLst>
                  <a:path w="4115" h="4479" extrusionOk="0">
                    <a:moveTo>
                      <a:pt x="4104" y="1"/>
                    </a:moveTo>
                    <a:cubicBezTo>
                      <a:pt x="4102" y="1"/>
                      <a:pt x="4099" y="2"/>
                      <a:pt x="4098" y="5"/>
                    </a:cubicBezTo>
                    <a:cubicBezTo>
                      <a:pt x="4087" y="25"/>
                      <a:pt x="2986" y="1949"/>
                      <a:pt x="2779" y="1997"/>
                    </a:cubicBezTo>
                    <a:cubicBezTo>
                      <a:pt x="2777" y="1998"/>
                      <a:pt x="2776" y="1998"/>
                      <a:pt x="2775" y="1998"/>
                    </a:cubicBezTo>
                    <a:cubicBezTo>
                      <a:pt x="2771" y="1998"/>
                      <a:pt x="2768" y="1997"/>
                      <a:pt x="2765" y="1996"/>
                    </a:cubicBezTo>
                    <a:cubicBezTo>
                      <a:pt x="2697" y="1949"/>
                      <a:pt x="2695" y="1873"/>
                      <a:pt x="2692" y="1800"/>
                    </a:cubicBezTo>
                    <a:cubicBezTo>
                      <a:pt x="2691" y="1723"/>
                      <a:pt x="2689" y="1650"/>
                      <a:pt x="2601" y="1629"/>
                    </a:cubicBezTo>
                    <a:cubicBezTo>
                      <a:pt x="2599" y="1628"/>
                      <a:pt x="2596" y="1628"/>
                      <a:pt x="2594" y="1628"/>
                    </a:cubicBezTo>
                    <a:cubicBezTo>
                      <a:pt x="2519" y="1628"/>
                      <a:pt x="2319" y="1871"/>
                      <a:pt x="1924" y="2356"/>
                    </a:cubicBezTo>
                    <a:cubicBezTo>
                      <a:pt x="1423" y="2973"/>
                      <a:pt x="737" y="3818"/>
                      <a:pt x="4" y="4465"/>
                    </a:cubicBezTo>
                    <a:cubicBezTo>
                      <a:pt x="1" y="4468"/>
                      <a:pt x="1" y="4472"/>
                      <a:pt x="2" y="4477"/>
                    </a:cubicBezTo>
                    <a:cubicBezTo>
                      <a:pt x="4" y="4478"/>
                      <a:pt x="7" y="4478"/>
                      <a:pt x="8" y="4478"/>
                    </a:cubicBezTo>
                    <a:cubicBezTo>
                      <a:pt x="11" y="4478"/>
                      <a:pt x="13" y="4478"/>
                      <a:pt x="14" y="4477"/>
                    </a:cubicBezTo>
                    <a:cubicBezTo>
                      <a:pt x="749" y="3828"/>
                      <a:pt x="1435" y="2983"/>
                      <a:pt x="1936" y="2365"/>
                    </a:cubicBezTo>
                    <a:cubicBezTo>
                      <a:pt x="2264" y="1962"/>
                      <a:pt x="2524" y="1644"/>
                      <a:pt x="2594" y="1644"/>
                    </a:cubicBezTo>
                    <a:cubicBezTo>
                      <a:pt x="2595" y="1644"/>
                      <a:pt x="2597" y="1644"/>
                      <a:pt x="2598" y="1644"/>
                    </a:cubicBezTo>
                    <a:cubicBezTo>
                      <a:pt x="2673" y="1662"/>
                      <a:pt x="2674" y="1727"/>
                      <a:pt x="2677" y="1800"/>
                    </a:cubicBezTo>
                    <a:cubicBezTo>
                      <a:pt x="2679" y="1874"/>
                      <a:pt x="2680" y="1956"/>
                      <a:pt x="2757" y="2008"/>
                    </a:cubicBezTo>
                    <a:cubicBezTo>
                      <a:pt x="2761" y="2012"/>
                      <a:pt x="2767" y="2013"/>
                      <a:pt x="2773" y="2013"/>
                    </a:cubicBezTo>
                    <a:cubicBezTo>
                      <a:pt x="2776" y="2013"/>
                      <a:pt x="2780" y="2013"/>
                      <a:pt x="2783" y="2012"/>
                    </a:cubicBezTo>
                    <a:cubicBezTo>
                      <a:pt x="2997" y="1962"/>
                      <a:pt x="4066" y="92"/>
                      <a:pt x="4112" y="13"/>
                    </a:cubicBezTo>
                    <a:cubicBezTo>
                      <a:pt x="4115" y="8"/>
                      <a:pt x="4113" y="4"/>
                      <a:pt x="4108" y="2"/>
                    </a:cubicBezTo>
                    <a:cubicBezTo>
                      <a:pt x="4107" y="1"/>
                      <a:pt x="4106" y="1"/>
                      <a:pt x="41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316;p25">
                <a:extLst>
                  <a:ext uri="{FF2B5EF4-FFF2-40B4-BE49-F238E27FC236}">
                    <a16:creationId xmlns:a16="http://schemas.microsoft.com/office/drawing/2014/main" id="{D6C9B5B7-6496-58CB-54EE-81F4C9C6CAEF}"/>
                  </a:ext>
                </a:extLst>
              </p:cNvPr>
              <p:cNvSpPr/>
              <p:nvPr/>
            </p:nvSpPr>
            <p:spPr>
              <a:xfrm>
                <a:off x="1539600" y="2258525"/>
                <a:ext cx="792775" cy="1208175"/>
              </a:xfrm>
              <a:custGeom>
                <a:avLst/>
                <a:gdLst/>
                <a:ahLst/>
                <a:cxnLst/>
                <a:rect l="l" t="t" r="r" b="b"/>
                <a:pathLst>
                  <a:path w="31711" h="48327" extrusionOk="0">
                    <a:moveTo>
                      <a:pt x="21147" y="18291"/>
                    </a:moveTo>
                    <a:cubicBezTo>
                      <a:pt x="21156" y="18341"/>
                      <a:pt x="21176" y="18452"/>
                      <a:pt x="21206" y="18608"/>
                    </a:cubicBezTo>
                    <a:cubicBezTo>
                      <a:pt x="20811" y="19359"/>
                      <a:pt x="20262" y="20365"/>
                      <a:pt x="19876" y="20901"/>
                    </a:cubicBezTo>
                    <a:cubicBezTo>
                      <a:pt x="19516" y="20940"/>
                      <a:pt x="18746" y="21007"/>
                      <a:pt x="17587" y="21099"/>
                    </a:cubicBezTo>
                    <a:cubicBezTo>
                      <a:pt x="17915" y="20748"/>
                      <a:pt x="18202" y="20412"/>
                      <a:pt x="18446" y="20100"/>
                    </a:cubicBezTo>
                    <a:cubicBezTo>
                      <a:pt x="18446" y="20100"/>
                      <a:pt x="18446" y="20098"/>
                      <a:pt x="18446" y="20098"/>
                    </a:cubicBezTo>
                    <a:cubicBezTo>
                      <a:pt x="18454" y="20090"/>
                      <a:pt x="18460" y="20083"/>
                      <a:pt x="18466" y="20074"/>
                    </a:cubicBezTo>
                    <a:cubicBezTo>
                      <a:pt x="18784" y="20382"/>
                      <a:pt x="19169" y="20390"/>
                      <a:pt x="19213" y="20390"/>
                    </a:cubicBezTo>
                    <a:cubicBezTo>
                      <a:pt x="19216" y="20390"/>
                      <a:pt x="19217" y="20390"/>
                      <a:pt x="19217" y="20390"/>
                    </a:cubicBezTo>
                    <a:cubicBezTo>
                      <a:pt x="19222" y="20390"/>
                      <a:pt x="19226" y="20387"/>
                      <a:pt x="19229" y="20384"/>
                    </a:cubicBezTo>
                    <a:lnTo>
                      <a:pt x="21147" y="18291"/>
                    </a:lnTo>
                    <a:close/>
                    <a:moveTo>
                      <a:pt x="21158" y="18240"/>
                    </a:moveTo>
                    <a:cubicBezTo>
                      <a:pt x="21153" y="18240"/>
                      <a:pt x="21149" y="18242"/>
                      <a:pt x="21145" y="18246"/>
                    </a:cubicBezTo>
                    <a:lnTo>
                      <a:pt x="19210" y="20359"/>
                    </a:lnTo>
                    <a:cubicBezTo>
                      <a:pt x="19155" y="20359"/>
                      <a:pt x="18781" y="20345"/>
                      <a:pt x="18475" y="20040"/>
                    </a:cubicBezTo>
                    <a:cubicBezTo>
                      <a:pt x="18473" y="20037"/>
                      <a:pt x="18470" y="20035"/>
                      <a:pt x="18466" y="20035"/>
                    </a:cubicBezTo>
                    <a:cubicBezTo>
                      <a:pt x="18465" y="20035"/>
                      <a:pt x="18464" y="20036"/>
                      <a:pt x="18463" y="20036"/>
                    </a:cubicBezTo>
                    <a:cubicBezTo>
                      <a:pt x="18458" y="20036"/>
                      <a:pt x="18454" y="20037"/>
                      <a:pt x="18451" y="20042"/>
                    </a:cubicBezTo>
                    <a:cubicBezTo>
                      <a:pt x="18442" y="20054"/>
                      <a:pt x="18431" y="20068"/>
                      <a:pt x="18420" y="20080"/>
                    </a:cubicBezTo>
                    <a:cubicBezTo>
                      <a:pt x="18420" y="20081"/>
                      <a:pt x="18420" y="20081"/>
                      <a:pt x="18419" y="20081"/>
                    </a:cubicBezTo>
                    <a:cubicBezTo>
                      <a:pt x="18171" y="20401"/>
                      <a:pt x="17874" y="20746"/>
                      <a:pt x="17536" y="21107"/>
                    </a:cubicBezTo>
                    <a:cubicBezTo>
                      <a:pt x="17531" y="21113"/>
                      <a:pt x="17531" y="21119"/>
                      <a:pt x="17534" y="21125"/>
                    </a:cubicBezTo>
                    <a:cubicBezTo>
                      <a:pt x="17536" y="21131"/>
                      <a:pt x="17542" y="21134"/>
                      <a:pt x="17548" y="21134"/>
                    </a:cubicBezTo>
                    <a:lnTo>
                      <a:pt x="17549" y="21134"/>
                    </a:lnTo>
                    <a:cubicBezTo>
                      <a:pt x="18739" y="21040"/>
                      <a:pt x="19525" y="20972"/>
                      <a:pt x="19887" y="20931"/>
                    </a:cubicBezTo>
                    <a:cubicBezTo>
                      <a:pt x="19891" y="20931"/>
                      <a:pt x="19896" y="20928"/>
                      <a:pt x="19897" y="20925"/>
                    </a:cubicBezTo>
                    <a:cubicBezTo>
                      <a:pt x="20285" y="20387"/>
                      <a:pt x="20839" y="19374"/>
                      <a:pt x="21236" y="18618"/>
                    </a:cubicBezTo>
                    <a:cubicBezTo>
                      <a:pt x="21238" y="18615"/>
                      <a:pt x="21238" y="18611"/>
                      <a:pt x="21238" y="18608"/>
                    </a:cubicBezTo>
                    <a:cubicBezTo>
                      <a:pt x="21195" y="18385"/>
                      <a:pt x="21173" y="18255"/>
                      <a:pt x="21173" y="18253"/>
                    </a:cubicBezTo>
                    <a:cubicBezTo>
                      <a:pt x="21171" y="18249"/>
                      <a:pt x="21167" y="18242"/>
                      <a:pt x="21162" y="18241"/>
                    </a:cubicBezTo>
                    <a:cubicBezTo>
                      <a:pt x="21161" y="18241"/>
                      <a:pt x="21159" y="18240"/>
                      <a:pt x="21158" y="18240"/>
                    </a:cubicBezTo>
                    <a:close/>
                    <a:moveTo>
                      <a:pt x="17834" y="31446"/>
                    </a:moveTo>
                    <a:lnTo>
                      <a:pt x="17690" y="31614"/>
                    </a:lnTo>
                    <a:cubicBezTo>
                      <a:pt x="17219" y="32128"/>
                      <a:pt x="16618" y="32775"/>
                      <a:pt x="15906" y="33540"/>
                    </a:cubicBezTo>
                    <a:cubicBezTo>
                      <a:pt x="15647" y="32182"/>
                      <a:pt x="15461" y="31642"/>
                      <a:pt x="15421" y="31534"/>
                    </a:cubicBezTo>
                    <a:cubicBezTo>
                      <a:pt x="15582" y="31528"/>
                      <a:pt x="16592" y="31489"/>
                      <a:pt x="17834" y="31446"/>
                    </a:cubicBezTo>
                    <a:close/>
                    <a:moveTo>
                      <a:pt x="17871" y="31413"/>
                    </a:moveTo>
                    <a:cubicBezTo>
                      <a:pt x="16504" y="31460"/>
                      <a:pt x="15409" y="31504"/>
                      <a:pt x="15397" y="31504"/>
                    </a:cubicBezTo>
                    <a:cubicBezTo>
                      <a:pt x="15393" y="31504"/>
                      <a:pt x="15388" y="31507"/>
                      <a:pt x="15385" y="31511"/>
                    </a:cubicBezTo>
                    <a:cubicBezTo>
                      <a:pt x="15382" y="31514"/>
                      <a:pt x="15382" y="31520"/>
                      <a:pt x="15383" y="31525"/>
                    </a:cubicBezTo>
                    <a:cubicBezTo>
                      <a:pt x="15386" y="31530"/>
                      <a:pt x="15588" y="32026"/>
                      <a:pt x="15880" y="33576"/>
                    </a:cubicBezTo>
                    <a:cubicBezTo>
                      <a:pt x="15882" y="33582"/>
                      <a:pt x="15885" y="33586"/>
                      <a:pt x="15889" y="33588"/>
                    </a:cubicBezTo>
                    <a:cubicBezTo>
                      <a:pt x="15892" y="33588"/>
                      <a:pt x="15894" y="33590"/>
                      <a:pt x="15895" y="33590"/>
                    </a:cubicBezTo>
                    <a:cubicBezTo>
                      <a:pt x="15900" y="33590"/>
                      <a:pt x="15905" y="33588"/>
                      <a:pt x="15908" y="33583"/>
                    </a:cubicBezTo>
                    <a:cubicBezTo>
                      <a:pt x="16630" y="32809"/>
                      <a:pt x="17237" y="32154"/>
                      <a:pt x="17713" y="31636"/>
                    </a:cubicBezTo>
                    <a:lnTo>
                      <a:pt x="17883" y="31440"/>
                    </a:lnTo>
                    <a:cubicBezTo>
                      <a:pt x="17887" y="31434"/>
                      <a:pt x="17887" y="31428"/>
                      <a:pt x="17884" y="31422"/>
                    </a:cubicBezTo>
                    <a:cubicBezTo>
                      <a:pt x="17883" y="31416"/>
                      <a:pt x="17877" y="31413"/>
                      <a:pt x="17871" y="31413"/>
                    </a:cubicBezTo>
                    <a:close/>
                    <a:moveTo>
                      <a:pt x="19059" y="31"/>
                    </a:moveTo>
                    <a:cubicBezTo>
                      <a:pt x="19594" y="31"/>
                      <a:pt x="20198" y="142"/>
                      <a:pt x="20867" y="363"/>
                    </a:cubicBezTo>
                    <a:cubicBezTo>
                      <a:pt x="20868" y="364"/>
                      <a:pt x="20870" y="364"/>
                      <a:pt x="20872" y="364"/>
                    </a:cubicBezTo>
                    <a:cubicBezTo>
                      <a:pt x="20874" y="364"/>
                      <a:pt x="20876" y="364"/>
                      <a:pt x="20877" y="363"/>
                    </a:cubicBezTo>
                    <a:cubicBezTo>
                      <a:pt x="21013" y="323"/>
                      <a:pt x="21145" y="303"/>
                      <a:pt x="21274" y="303"/>
                    </a:cubicBezTo>
                    <a:cubicBezTo>
                      <a:pt x="21488" y="303"/>
                      <a:pt x="21693" y="358"/>
                      <a:pt x="21886" y="469"/>
                    </a:cubicBezTo>
                    <a:cubicBezTo>
                      <a:pt x="22466" y="802"/>
                      <a:pt x="22934" y="1638"/>
                      <a:pt x="23242" y="2885"/>
                    </a:cubicBezTo>
                    <a:cubicBezTo>
                      <a:pt x="23266" y="2983"/>
                      <a:pt x="23289" y="3085"/>
                      <a:pt x="23310" y="3185"/>
                    </a:cubicBezTo>
                    <a:cubicBezTo>
                      <a:pt x="23505" y="4218"/>
                      <a:pt x="22936" y="5074"/>
                      <a:pt x="22757" y="5310"/>
                    </a:cubicBezTo>
                    <a:cubicBezTo>
                      <a:pt x="22640" y="5464"/>
                      <a:pt x="22739" y="5923"/>
                      <a:pt x="22898" y="6154"/>
                    </a:cubicBezTo>
                    <a:cubicBezTo>
                      <a:pt x="22966" y="6254"/>
                      <a:pt x="23013" y="6578"/>
                      <a:pt x="22863" y="6870"/>
                    </a:cubicBezTo>
                    <a:cubicBezTo>
                      <a:pt x="22863" y="6870"/>
                      <a:pt x="22862" y="6872"/>
                      <a:pt x="22862" y="6872"/>
                    </a:cubicBezTo>
                    <a:cubicBezTo>
                      <a:pt x="22860" y="6878"/>
                      <a:pt x="22862" y="6882"/>
                      <a:pt x="22865" y="6887"/>
                    </a:cubicBezTo>
                    <a:cubicBezTo>
                      <a:pt x="23314" y="7420"/>
                      <a:pt x="23805" y="7867"/>
                      <a:pt x="23996" y="8033"/>
                    </a:cubicBezTo>
                    <a:cubicBezTo>
                      <a:pt x="23999" y="8036"/>
                      <a:pt x="24005" y="8038"/>
                      <a:pt x="24010" y="8038"/>
                    </a:cubicBezTo>
                    <a:cubicBezTo>
                      <a:pt x="24049" y="8030"/>
                      <a:pt x="24088" y="8023"/>
                      <a:pt x="24128" y="8017"/>
                    </a:cubicBezTo>
                    <a:lnTo>
                      <a:pt x="24129" y="8017"/>
                    </a:lnTo>
                    <a:cubicBezTo>
                      <a:pt x="24196" y="8006"/>
                      <a:pt x="24264" y="7995"/>
                      <a:pt x="24332" y="7986"/>
                    </a:cubicBezTo>
                    <a:lnTo>
                      <a:pt x="24673" y="8517"/>
                    </a:lnTo>
                    <a:cubicBezTo>
                      <a:pt x="24676" y="8522"/>
                      <a:pt x="24681" y="8525"/>
                      <a:pt x="24687" y="8525"/>
                    </a:cubicBezTo>
                    <a:cubicBezTo>
                      <a:pt x="24688" y="8525"/>
                      <a:pt x="24689" y="8524"/>
                      <a:pt x="24690" y="8524"/>
                    </a:cubicBezTo>
                    <a:cubicBezTo>
                      <a:pt x="24842" y="8488"/>
                      <a:pt x="25023" y="8476"/>
                      <a:pt x="25198" y="8476"/>
                    </a:cubicBezTo>
                    <a:cubicBezTo>
                      <a:pt x="25407" y="8476"/>
                      <a:pt x="25608" y="8493"/>
                      <a:pt x="25744" y="8509"/>
                    </a:cubicBezTo>
                    <a:cubicBezTo>
                      <a:pt x="25914" y="8527"/>
                      <a:pt x="26074" y="8594"/>
                      <a:pt x="26208" y="8703"/>
                    </a:cubicBezTo>
                    <a:cubicBezTo>
                      <a:pt x="29370" y="11279"/>
                      <a:pt x="29632" y="14457"/>
                      <a:pt x="29773" y="16166"/>
                    </a:cubicBezTo>
                    <a:cubicBezTo>
                      <a:pt x="29791" y="16385"/>
                      <a:pt x="29808" y="16576"/>
                      <a:pt x="29828" y="16737"/>
                    </a:cubicBezTo>
                    <a:cubicBezTo>
                      <a:pt x="30584" y="20855"/>
                      <a:pt x="30618" y="22608"/>
                      <a:pt x="30618" y="22626"/>
                    </a:cubicBezTo>
                    <a:cubicBezTo>
                      <a:pt x="30618" y="22629"/>
                      <a:pt x="30620" y="22634"/>
                      <a:pt x="30623" y="22635"/>
                    </a:cubicBezTo>
                    <a:cubicBezTo>
                      <a:pt x="30627" y="22641"/>
                      <a:pt x="31168" y="23246"/>
                      <a:pt x="31220" y="23697"/>
                    </a:cubicBezTo>
                    <a:cubicBezTo>
                      <a:pt x="31264" y="24088"/>
                      <a:pt x="30977" y="24551"/>
                      <a:pt x="30762" y="24724"/>
                    </a:cubicBezTo>
                    <a:cubicBezTo>
                      <a:pt x="30756" y="24728"/>
                      <a:pt x="30755" y="24738"/>
                      <a:pt x="30759" y="24745"/>
                    </a:cubicBezTo>
                    <a:cubicBezTo>
                      <a:pt x="30811" y="24824"/>
                      <a:pt x="30936" y="25041"/>
                      <a:pt x="31000" y="25331"/>
                    </a:cubicBezTo>
                    <a:cubicBezTo>
                      <a:pt x="31000" y="25334"/>
                      <a:pt x="31000" y="25336"/>
                      <a:pt x="31002" y="25337"/>
                    </a:cubicBezTo>
                    <a:cubicBezTo>
                      <a:pt x="31005" y="25343"/>
                      <a:pt x="31008" y="25351"/>
                      <a:pt x="31011" y="25357"/>
                    </a:cubicBezTo>
                    <a:lnTo>
                      <a:pt x="31015" y="25366"/>
                    </a:lnTo>
                    <a:cubicBezTo>
                      <a:pt x="31027" y="25390"/>
                      <a:pt x="31039" y="25415"/>
                      <a:pt x="31052" y="25439"/>
                    </a:cubicBezTo>
                    <a:lnTo>
                      <a:pt x="31058" y="25449"/>
                    </a:lnTo>
                    <a:cubicBezTo>
                      <a:pt x="31059" y="25456"/>
                      <a:pt x="31062" y="25460"/>
                      <a:pt x="31065" y="25466"/>
                    </a:cubicBezTo>
                    <a:cubicBezTo>
                      <a:pt x="31071" y="25478"/>
                      <a:pt x="31076" y="25490"/>
                      <a:pt x="31082" y="25504"/>
                    </a:cubicBezTo>
                    <a:lnTo>
                      <a:pt x="31099" y="25537"/>
                    </a:lnTo>
                    <a:cubicBezTo>
                      <a:pt x="31105" y="25552"/>
                      <a:pt x="31112" y="25568"/>
                      <a:pt x="31118" y="25583"/>
                    </a:cubicBezTo>
                    <a:lnTo>
                      <a:pt x="31130" y="25609"/>
                    </a:lnTo>
                    <a:cubicBezTo>
                      <a:pt x="31136" y="25624"/>
                      <a:pt x="31144" y="25640"/>
                      <a:pt x="31150" y="25657"/>
                    </a:cubicBezTo>
                    <a:lnTo>
                      <a:pt x="31159" y="25678"/>
                    </a:lnTo>
                    <a:cubicBezTo>
                      <a:pt x="31167" y="25695"/>
                      <a:pt x="31174" y="25713"/>
                      <a:pt x="31180" y="25730"/>
                    </a:cubicBezTo>
                    <a:lnTo>
                      <a:pt x="31186" y="25745"/>
                    </a:lnTo>
                    <a:cubicBezTo>
                      <a:pt x="31223" y="25831"/>
                      <a:pt x="31255" y="25921"/>
                      <a:pt x="31285" y="26010"/>
                    </a:cubicBezTo>
                    <a:cubicBezTo>
                      <a:pt x="31286" y="26010"/>
                      <a:pt x="31286" y="26011"/>
                      <a:pt x="31286" y="26011"/>
                    </a:cubicBezTo>
                    <a:lnTo>
                      <a:pt x="31288" y="26017"/>
                    </a:lnTo>
                    <a:cubicBezTo>
                      <a:pt x="31299" y="26046"/>
                      <a:pt x="31308" y="26075"/>
                      <a:pt x="31317" y="26105"/>
                    </a:cubicBezTo>
                    <a:cubicBezTo>
                      <a:pt x="31326" y="26134"/>
                      <a:pt x="31335" y="26164"/>
                      <a:pt x="31344" y="26193"/>
                    </a:cubicBezTo>
                    <a:cubicBezTo>
                      <a:pt x="31364" y="26255"/>
                      <a:pt x="31382" y="26322"/>
                      <a:pt x="31398" y="26389"/>
                    </a:cubicBezTo>
                    <a:cubicBezTo>
                      <a:pt x="31400" y="26390"/>
                      <a:pt x="31400" y="26390"/>
                      <a:pt x="31400" y="26390"/>
                    </a:cubicBezTo>
                    <a:cubicBezTo>
                      <a:pt x="31402" y="26398"/>
                      <a:pt x="31403" y="26405"/>
                      <a:pt x="31405" y="26413"/>
                    </a:cubicBezTo>
                    <a:lnTo>
                      <a:pt x="31409" y="26429"/>
                    </a:lnTo>
                    <a:cubicBezTo>
                      <a:pt x="31411" y="26439"/>
                      <a:pt x="31414" y="26448"/>
                      <a:pt x="31415" y="26457"/>
                    </a:cubicBezTo>
                    <a:cubicBezTo>
                      <a:pt x="31418" y="26466"/>
                      <a:pt x="31420" y="26473"/>
                      <a:pt x="31421" y="26483"/>
                    </a:cubicBezTo>
                    <a:lnTo>
                      <a:pt x="31424" y="26492"/>
                    </a:lnTo>
                    <a:cubicBezTo>
                      <a:pt x="31427" y="26502"/>
                      <a:pt x="31429" y="26513"/>
                      <a:pt x="31432" y="26523"/>
                    </a:cubicBezTo>
                    <a:cubicBezTo>
                      <a:pt x="31433" y="26531"/>
                      <a:pt x="31435" y="26539"/>
                      <a:pt x="31436" y="26548"/>
                    </a:cubicBezTo>
                    <a:lnTo>
                      <a:pt x="31438" y="26554"/>
                    </a:lnTo>
                    <a:cubicBezTo>
                      <a:pt x="31445" y="26590"/>
                      <a:pt x="31455" y="26628"/>
                      <a:pt x="31461" y="26664"/>
                    </a:cubicBezTo>
                    <a:lnTo>
                      <a:pt x="31464" y="26678"/>
                    </a:lnTo>
                    <a:cubicBezTo>
                      <a:pt x="31467" y="26690"/>
                      <a:pt x="31468" y="26701"/>
                      <a:pt x="31471" y="26713"/>
                    </a:cubicBezTo>
                    <a:cubicBezTo>
                      <a:pt x="31679" y="27818"/>
                      <a:pt x="31533" y="28948"/>
                      <a:pt x="31429" y="29524"/>
                    </a:cubicBezTo>
                    <a:cubicBezTo>
                      <a:pt x="31403" y="29662"/>
                      <a:pt x="31374" y="29800"/>
                      <a:pt x="31344" y="29930"/>
                    </a:cubicBezTo>
                    <a:cubicBezTo>
                      <a:pt x="31327" y="30004"/>
                      <a:pt x="31309" y="30077"/>
                      <a:pt x="31289" y="30145"/>
                    </a:cubicBezTo>
                    <a:cubicBezTo>
                      <a:pt x="31241" y="30325"/>
                      <a:pt x="31150" y="30495"/>
                      <a:pt x="31026" y="30633"/>
                    </a:cubicBezTo>
                    <a:cubicBezTo>
                      <a:pt x="31021" y="30637"/>
                      <a:pt x="31017" y="30642"/>
                      <a:pt x="31014" y="30646"/>
                    </a:cubicBezTo>
                    <a:lnTo>
                      <a:pt x="31006" y="30654"/>
                    </a:lnTo>
                    <a:cubicBezTo>
                      <a:pt x="31003" y="30657"/>
                      <a:pt x="31002" y="30659"/>
                      <a:pt x="31000" y="30660"/>
                    </a:cubicBezTo>
                    <a:cubicBezTo>
                      <a:pt x="30862" y="30805"/>
                      <a:pt x="30690" y="30915"/>
                      <a:pt x="30499" y="30975"/>
                    </a:cubicBezTo>
                    <a:cubicBezTo>
                      <a:pt x="29485" y="31304"/>
                      <a:pt x="27868" y="31305"/>
                      <a:pt x="26155" y="31307"/>
                    </a:cubicBezTo>
                    <a:lnTo>
                      <a:pt x="25544" y="31307"/>
                    </a:lnTo>
                    <a:cubicBezTo>
                      <a:pt x="25540" y="31307"/>
                      <a:pt x="25537" y="31308"/>
                      <a:pt x="25534" y="31311"/>
                    </a:cubicBezTo>
                    <a:cubicBezTo>
                      <a:pt x="25530" y="31313"/>
                      <a:pt x="25529" y="31317"/>
                      <a:pt x="25529" y="31320"/>
                    </a:cubicBezTo>
                    <a:cubicBezTo>
                      <a:pt x="25502" y="31342"/>
                      <a:pt x="25429" y="31401"/>
                      <a:pt x="25320" y="31489"/>
                    </a:cubicBezTo>
                    <a:cubicBezTo>
                      <a:pt x="24407" y="32231"/>
                      <a:pt x="21347" y="34744"/>
                      <a:pt x="20334" y="35907"/>
                    </a:cubicBezTo>
                    <a:cubicBezTo>
                      <a:pt x="19641" y="36702"/>
                      <a:pt x="18781" y="36820"/>
                      <a:pt x="18773" y="36822"/>
                    </a:cubicBezTo>
                    <a:cubicBezTo>
                      <a:pt x="18766" y="36822"/>
                      <a:pt x="18760" y="36828"/>
                      <a:pt x="18758" y="36836"/>
                    </a:cubicBezTo>
                    <a:cubicBezTo>
                      <a:pt x="18758" y="36842"/>
                      <a:pt x="18701" y="37464"/>
                      <a:pt x="18102" y="37973"/>
                    </a:cubicBezTo>
                    <a:cubicBezTo>
                      <a:pt x="17960" y="38094"/>
                      <a:pt x="17616" y="38432"/>
                      <a:pt x="17050" y="39003"/>
                    </a:cubicBezTo>
                    <a:cubicBezTo>
                      <a:pt x="17047" y="39008"/>
                      <a:pt x="17045" y="39012"/>
                      <a:pt x="17047" y="39018"/>
                    </a:cubicBezTo>
                    <a:cubicBezTo>
                      <a:pt x="17504" y="40663"/>
                      <a:pt x="17957" y="42054"/>
                      <a:pt x="18008" y="42210"/>
                    </a:cubicBezTo>
                    <a:cubicBezTo>
                      <a:pt x="17948" y="42232"/>
                      <a:pt x="17698" y="42329"/>
                      <a:pt x="17347" y="42445"/>
                    </a:cubicBezTo>
                    <a:cubicBezTo>
                      <a:pt x="17184" y="42498"/>
                      <a:pt x="17019" y="42548"/>
                      <a:pt x="16859" y="42594"/>
                    </a:cubicBezTo>
                    <a:cubicBezTo>
                      <a:pt x="16857" y="42594"/>
                      <a:pt x="16856" y="42594"/>
                      <a:pt x="16854" y="42596"/>
                    </a:cubicBezTo>
                    <a:cubicBezTo>
                      <a:pt x="16845" y="42598"/>
                      <a:pt x="16841" y="42607"/>
                      <a:pt x="16844" y="42616"/>
                    </a:cubicBezTo>
                    <a:cubicBezTo>
                      <a:pt x="16845" y="42622"/>
                      <a:pt x="16852" y="42627"/>
                      <a:pt x="16860" y="42627"/>
                    </a:cubicBezTo>
                    <a:cubicBezTo>
                      <a:pt x="16861" y="42627"/>
                      <a:pt x="16862" y="42626"/>
                      <a:pt x="16863" y="42626"/>
                    </a:cubicBezTo>
                    <a:cubicBezTo>
                      <a:pt x="17021" y="42581"/>
                      <a:pt x="17181" y="42531"/>
                      <a:pt x="17340" y="42479"/>
                    </a:cubicBezTo>
                    <a:cubicBezTo>
                      <a:pt x="17371" y="42585"/>
                      <a:pt x="17406" y="42713"/>
                      <a:pt x="17443" y="42849"/>
                    </a:cubicBezTo>
                    <a:cubicBezTo>
                      <a:pt x="17603" y="43426"/>
                      <a:pt x="17812" y="44183"/>
                      <a:pt x="17813" y="44191"/>
                    </a:cubicBezTo>
                    <a:cubicBezTo>
                      <a:pt x="17815" y="44197"/>
                      <a:pt x="17818" y="44200"/>
                      <a:pt x="17822" y="44202"/>
                    </a:cubicBezTo>
                    <a:cubicBezTo>
                      <a:pt x="17824" y="44203"/>
                      <a:pt x="17826" y="44203"/>
                      <a:pt x="17828" y="44203"/>
                    </a:cubicBezTo>
                    <a:cubicBezTo>
                      <a:pt x="17831" y="44203"/>
                      <a:pt x="17833" y="44202"/>
                      <a:pt x="17836" y="44202"/>
                    </a:cubicBezTo>
                    <a:cubicBezTo>
                      <a:pt x="17935" y="44147"/>
                      <a:pt x="18010" y="44131"/>
                      <a:pt x="18064" y="44131"/>
                    </a:cubicBezTo>
                    <a:cubicBezTo>
                      <a:pt x="18138" y="44131"/>
                      <a:pt x="18174" y="44163"/>
                      <a:pt x="18183" y="44171"/>
                    </a:cubicBezTo>
                    <a:cubicBezTo>
                      <a:pt x="18208" y="44265"/>
                      <a:pt x="18702" y="46084"/>
                      <a:pt x="18843" y="46842"/>
                    </a:cubicBezTo>
                    <a:cubicBezTo>
                      <a:pt x="18869" y="46975"/>
                      <a:pt x="18881" y="47069"/>
                      <a:pt x="18881" y="47120"/>
                    </a:cubicBezTo>
                    <a:cubicBezTo>
                      <a:pt x="18884" y="47484"/>
                      <a:pt x="18636" y="47955"/>
                      <a:pt x="18598" y="48022"/>
                    </a:cubicBezTo>
                    <a:lnTo>
                      <a:pt x="17284" y="48032"/>
                    </a:lnTo>
                    <a:lnTo>
                      <a:pt x="16713" y="47754"/>
                    </a:lnTo>
                    <a:cubicBezTo>
                      <a:pt x="16711" y="47752"/>
                      <a:pt x="16709" y="47752"/>
                      <a:pt x="16707" y="47752"/>
                    </a:cubicBezTo>
                    <a:cubicBezTo>
                      <a:pt x="16704" y="47752"/>
                      <a:pt x="16701" y="47753"/>
                      <a:pt x="16698" y="47754"/>
                    </a:cubicBezTo>
                    <a:lnTo>
                      <a:pt x="16315" y="47973"/>
                    </a:lnTo>
                    <a:lnTo>
                      <a:pt x="11280" y="48016"/>
                    </a:lnTo>
                    <a:cubicBezTo>
                      <a:pt x="11177" y="47943"/>
                      <a:pt x="11095" y="47854"/>
                      <a:pt x="11036" y="47752"/>
                    </a:cubicBezTo>
                    <a:cubicBezTo>
                      <a:pt x="10971" y="47638"/>
                      <a:pt x="10933" y="47508"/>
                      <a:pt x="10924" y="47364"/>
                    </a:cubicBezTo>
                    <a:cubicBezTo>
                      <a:pt x="10907" y="47126"/>
                      <a:pt x="11091" y="46917"/>
                      <a:pt x="11333" y="46899"/>
                    </a:cubicBezTo>
                    <a:cubicBezTo>
                      <a:pt x="12713" y="46795"/>
                      <a:pt x="13728" y="46219"/>
                      <a:pt x="14337" y="45756"/>
                    </a:cubicBezTo>
                    <a:cubicBezTo>
                      <a:pt x="15009" y="45244"/>
                      <a:pt x="15390" y="44707"/>
                      <a:pt x="15397" y="44577"/>
                    </a:cubicBezTo>
                    <a:cubicBezTo>
                      <a:pt x="15403" y="44458"/>
                      <a:pt x="15471" y="44327"/>
                      <a:pt x="15562" y="44259"/>
                    </a:cubicBezTo>
                    <a:cubicBezTo>
                      <a:pt x="15593" y="44236"/>
                      <a:pt x="15639" y="44212"/>
                      <a:pt x="15692" y="44212"/>
                    </a:cubicBezTo>
                    <a:cubicBezTo>
                      <a:pt x="15705" y="44212"/>
                      <a:pt x="15718" y="44213"/>
                      <a:pt x="15732" y="44217"/>
                    </a:cubicBezTo>
                    <a:cubicBezTo>
                      <a:pt x="15733" y="44217"/>
                      <a:pt x="15734" y="44217"/>
                      <a:pt x="15735" y="44217"/>
                    </a:cubicBezTo>
                    <a:cubicBezTo>
                      <a:pt x="15740" y="44217"/>
                      <a:pt x="15745" y="44214"/>
                      <a:pt x="15749" y="44211"/>
                    </a:cubicBezTo>
                    <a:cubicBezTo>
                      <a:pt x="15752" y="44206"/>
                      <a:pt x="15753" y="44200"/>
                      <a:pt x="15752" y="44196"/>
                    </a:cubicBezTo>
                    <a:cubicBezTo>
                      <a:pt x="15564" y="43729"/>
                      <a:pt x="15332" y="43164"/>
                      <a:pt x="15241" y="42941"/>
                    </a:cubicBezTo>
                    <a:cubicBezTo>
                      <a:pt x="15240" y="42940"/>
                      <a:pt x="15240" y="42940"/>
                      <a:pt x="15238" y="42938"/>
                    </a:cubicBezTo>
                    <a:cubicBezTo>
                      <a:pt x="15235" y="42934"/>
                      <a:pt x="15229" y="42931"/>
                      <a:pt x="15224" y="42931"/>
                    </a:cubicBezTo>
                    <a:cubicBezTo>
                      <a:pt x="15062" y="42947"/>
                      <a:pt x="14910" y="42955"/>
                      <a:pt x="14769" y="42955"/>
                    </a:cubicBezTo>
                    <a:cubicBezTo>
                      <a:pt x="14502" y="42955"/>
                      <a:pt x="14272" y="42927"/>
                      <a:pt x="14082" y="42870"/>
                    </a:cubicBezTo>
                    <a:cubicBezTo>
                      <a:pt x="14038" y="42740"/>
                      <a:pt x="13969" y="42551"/>
                      <a:pt x="13867" y="42293"/>
                    </a:cubicBezTo>
                    <a:cubicBezTo>
                      <a:pt x="13866" y="42287"/>
                      <a:pt x="13861" y="42284"/>
                      <a:pt x="13857" y="42282"/>
                    </a:cubicBezTo>
                    <a:cubicBezTo>
                      <a:pt x="13852" y="42282"/>
                      <a:pt x="13846" y="42282"/>
                      <a:pt x="13843" y="42285"/>
                    </a:cubicBezTo>
                    <a:cubicBezTo>
                      <a:pt x="13841" y="42287"/>
                      <a:pt x="13841" y="42287"/>
                      <a:pt x="13841" y="42287"/>
                    </a:cubicBezTo>
                    <a:cubicBezTo>
                      <a:pt x="13422" y="42716"/>
                      <a:pt x="12963" y="43093"/>
                      <a:pt x="12593" y="43394"/>
                    </a:cubicBezTo>
                    <a:cubicBezTo>
                      <a:pt x="12372" y="43576"/>
                      <a:pt x="12181" y="43732"/>
                      <a:pt x="12053" y="43856"/>
                    </a:cubicBezTo>
                    <a:cubicBezTo>
                      <a:pt x="10889" y="44980"/>
                      <a:pt x="8645" y="46334"/>
                      <a:pt x="7816" y="46416"/>
                    </a:cubicBezTo>
                    <a:cubicBezTo>
                      <a:pt x="7766" y="46171"/>
                      <a:pt x="7640" y="45930"/>
                      <a:pt x="7443" y="45700"/>
                    </a:cubicBezTo>
                    <a:cubicBezTo>
                      <a:pt x="7443" y="45700"/>
                      <a:pt x="7442" y="45698"/>
                      <a:pt x="7442" y="45698"/>
                    </a:cubicBezTo>
                    <a:cubicBezTo>
                      <a:pt x="7439" y="45695"/>
                      <a:pt x="7435" y="45694"/>
                      <a:pt x="7431" y="45694"/>
                    </a:cubicBezTo>
                    <a:cubicBezTo>
                      <a:pt x="7428" y="45694"/>
                      <a:pt x="7425" y="45695"/>
                      <a:pt x="7422" y="45697"/>
                    </a:cubicBezTo>
                    <a:lnTo>
                      <a:pt x="6800" y="46139"/>
                    </a:lnTo>
                    <a:cubicBezTo>
                      <a:pt x="6795" y="46143"/>
                      <a:pt x="6792" y="46150"/>
                      <a:pt x="6794" y="46156"/>
                    </a:cubicBezTo>
                    <a:cubicBezTo>
                      <a:pt x="6795" y="46162"/>
                      <a:pt x="6800" y="46166"/>
                      <a:pt x="6806" y="46168"/>
                    </a:cubicBezTo>
                    <a:cubicBezTo>
                      <a:pt x="6837" y="46175"/>
                      <a:pt x="6872" y="46181"/>
                      <a:pt x="6910" y="46187"/>
                    </a:cubicBezTo>
                    <a:cubicBezTo>
                      <a:pt x="6900" y="46322"/>
                      <a:pt x="6810" y="47349"/>
                      <a:pt x="6631" y="47654"/>
                    </a:cubicBezTo>
                    <a:cubicBezTo>
                      <a:pt x="6616" y="47681"/>
                      <a:pt x="6600" y="47707"/>
                      <a:pt x="6580" y="47734"/>
                    </a:cubicBezTo>
                    <a:cubicBezTo>
                      <a:pt x="6386" y="48005"/>
                      <a:pt x="6030" y="48252"/>
                      <a:pt x="5973" y="48291"/>
                    </a:cubicBezTo>
                    <a:lnTo>
                      <a:pt x="4897" y="47711"/>
                    </a:lnTo>
                    <a:lnTo>
                      <a:pt x="4899" y="47710"/>
                    </a:lnTo>
                    <a:lnTo>
                      <a:pt x="4941" y="47532"/>
                    </a:lnTo>
                    <a:cubicBezTo>
                      <a:pt x="4943" y="47528"/>
                      <a:pt x="4943" y="47523"/>
                      <a:pt x="4940" y="47520"/>
                    </a:cubicBezTo>
                    <a:cubicBezTo>
                      <a:pt x="4937" y="47517"/>
                      <a:pt x="4933" y="47514"/>
                      <a:pt x="4929" y="47513"/>
                    </a:cubicBezTo>
                    <a:lnTo>
                      <a:pt x="4361" y="47423"/>
                    </a:lnTo>
                    <a:lnTo>
                      <a:pt x="70" y="45104"/>
                    </a:lnTo>
                    <a:cubicBezTo>
                      <a:pt x="62" y="45077"/>
                      <a:pt x="38" y="44956"/>
                      <a:pt x="73" y="44777"/>
                    </a:cubicBezTo>
                    <a:cubicBezTo>
                      <a:pt x="95" y="44662"/>
                      <a:pt x="138" y="44544"/>
                      <a:pt x="198" y="44429"/>
                    </a:cubicBezTo>
                    <a:cubicBezTo>
                      <a:pt x="292" y="44250"/>
                      <a:pt x="472" y="44146"/>
                      <a:pt x="661" y="44146"/>
                    </a:cubicBezTo>
                    <a:cubicBezTo>
                      <a:pt x="727" y="44146"/>
                      <a:pt x="794" y="44158"/>
                      <a:pt x="859" y="44185"/>
                    </a:cubicBezTo>
                    <a:cubicBezTo>
                      <a:pt x="1721" y="44534"/>
                      <a:pt x="3270" y="44934"/>
                      <a:pt x="4217" y="44934"/>
                    </a:cubicBezTo>
                    <a:cubicBezTo>
                      <a:pt x="4361" y="44934"/>
                      <a:pt x="4490" y="44924"/>
                      <a:pt x="4602" y="44904"/>
                    </a:cubicBezTo>
                    <a:cubicBezTo>
                      <a:pt x="4838" y="44864"/>
                      <a:pt x="5029" y="44812"/>
                      <a:pt x="5180" y="44771"/>
                    </a:cubicBezTo>
                    <a:cubicBezTo>
                      <a:pt x="5347" y="44726"/>
                      <a:pt x="5470" y="44693"/>
                      <a:pt x="5567" y="44693"/>
                    </a:cubicBezTo>
                    <a:cubicBezTo>
                      <a:pt x="5652" y="44693"/>
                      <a:pt x="5718" y="44719"/>
                      <a:pt x="5776" y="44786"/>
                    </a:cubicBezTo>
                    <a:cubicBezTo>
                      <a:pt x="5779" y="44789"/>
                      <a:pt x="5782" y="44792"/>
                      <a:pt x="5786" y="44792"/>
                    </a:cubicBezTo>
                    <a:cubicBezTo>
                      <a:pt x="5791" y="44792"/>
                      <a:pt x="5795" y="44791"/>
                      <a:pt x="5798" y="44788"/>
                    </a:cubicBezTo>
                    <a:lnTo>
                      <a:pt x="6221" y="44402"/>
                    </a:lnTo>
                    <a:lnTo>
                      <a:pt x="6222" y="44400"/>
                    </a:lnTo>
                    <a:lnTo>
                      <a:pt x="6254" y="44371"/>
                    </a:lnTo>
                    <a:cubicBezTo>
                      <a:pt x="6259" y="44367"/>
                      <a:pt x="6260" y="44361"/>
                      <a:pt x="6259" y="44355"/>
                    </a:cubicBezTo>
                    <a:cubicBezTo>
                      <a:pt x="6189" y="44152"/>
                      <a:pt x="6147" y="43977"/>
                      <a:pt x="6136" y="43938"/>
                    </a:cubicBezTo>
                    <a:cubicBezTo>
                      <a:pt x="6285" y="43782"/>
                      <a:pt x="9078" y="40843"/>
                      <a:pt x="12004" y="37740"/>
                    </a:cubicBezTo>
                    <a:cubicBezTo>
                      <a:pt x="12009" y="37735"/>
                      <a:pt x="12010" y="37729"/>
                      <a:pt x="12007" y="37723"/>
                    </a:cubicBezTo>
                    <a:cubicBezTo>
                      <a:pt x="11241" y="35830"/>
                      <a:pt x="10179" y="33147"/>
                      <a:pt x="9803" y="31704"/>
                    </a:cubicBezTo>
                    <a:cubicBezTo>
                      <a:pt x="9465" y="30415"/>
                      <a:pt x="9405" y="29482"/>
                      <a:pt x="9615" y="28852"/>
                    </a:cubicBezTo>
                    <a:cubicBezTo>
                      <a:pt x="9796" y="28317"/>
                      <a:pt x="10170" y="27968"/>
                      <a:pt x="10832" y="27722"/>
                    </a:cubicBezTo>
                    <a:cubicBezTo>
                      <a:pt x="13055" y="27075"/>
                      <a:pt x="16008" y="26613"/>
                      <a:pt x="18095" y="26339"/>
                    </a:cubicBezTo>
                    <a:cubicBezTo>
                      <a:pt x="20355" y="26042"/>
                      <a:pt x="22113" y="25896"/>
                      <a:pt x="22130" y="25895"/>
                    </a:cubicBezTo>
                    <a:cubicBezTo>
                      <a:pt x="22138" y="25895"/>
                      <a:pt x="22144" y="25889"/>
                      <a:pt x="22145" y="25883"/>
                    </a:cubicBezTo>
                    <a:cubicBezTo>
                      <a:pt x="22145" y="25875"/>
                      <a:pt x="22142" y="25868"/>
                      <a:pt x="22135" y="25865"/>
                    </a:cubicBezTo>
                    <a:cubicBezTo>
                      <a:pt x="22131" y="25863"/>
                      <a:pt x="21747" y="25699"/>
                      <a:pt x="21763" y="25212"/>
                    </a:cubicBezTo>
                    <a:cubicBezTo>
                      <a:pt x="21780" y="24718"/>
                      <a:pt x="22453" y="24017"/>
                      <a:pt x="22459" y="24011"/>
                    </a:cubicBezTo>
                    <a:cubicBezTo>
                      <a:pt x="22463" y="24006"/>
                      <a:pt x="22465" y="24000"/>
                      <a:pt x="22463" y="23994"/>
                    </a:cubicBezTo>
                    <a:cubicBezTo>
                      <a:pt x="22451" y="23954"/>
                      <a:pt x="22439" y="23914"/>
                      <a:pt x="22427" y="23873"/>
                    </a:cubicBezTo>
                    <a:lnTo>
                      <a:pt x="22416" y="23836"/>
                    </a:lnTo>
                    <a:cubicBezTo>
                      <a:pt x="22409" y="23806"/>
                      <a:pt x="22400" y="23777"/>
                      <a:pt x="22392" y="23747"/>
                    </a:cubicBezTo>
                    <a:lnTo>
                      <a:pt x="22380" y="23703"/>
                    </a:lnTo>
                    <a:cubicBezTo>
                      <a:pt x="22372" y="23676"/>
                      <a:pt x="22365" y="23648"/>
                      <a:pt x="22357" y="23621"/>
                    </a:cubicBezTo>
                    <a:lnTo>
                      <a:pt x="22344" y="23573"/>
                    </a:lnTo>
                    <a:cubicBezTo>
                      <a:pt x="22336" y="23545"/>
                      <a:pt x="22328" y="23518"/>
                      <a:pt x="22321" y="23491"/>
                    </a:cubicBezTo>
                    <a:lnTo>
                      <a:pt x="22309" y="23441"/>
                    </a:lnTo>
                    <a:cubicBezTo>
                      <a:pt x="22301" y="23414"/>
                      <a:pt x="22294" y="23388"/>
                      <a:pt x="22286" y="23361"/>
                    </a:cubicBezTo>
                    <a:lnTo>
                      <a:pt x="22272" y="23309"/>
                    </a:lnTo>
                    <a:cubicBezTo>
                      <a:pt x="22266" y="23282"/>
                      <a:pt x="22259" y="23255"/>
                      <a:pt x="22251" y="23227"/>
                    </a:cubicBezTo>
                    <a:lnTo>
                      <a:pt x="22238" y="23174"/>
                    </a:lnTo>
                    <a:cubicBezTo>
                      <a:pt x="22231" y="23149"/>
                      <a:pt x="22224" y="23123"/>
                      <a:pt x="22218" y="23097"/>
                    </a:cubicBezTo>
                    <a:lnTo>
                      <a:pt x="22216" y="23093"/>
                    </a:lnTo>
                    <a:cubicBezTo>
                      <a:pt x="22206" y="23050"/>
                      <a:pt x="22195" y="23009"/>
                      <a:pt x="22185" y="22967"/>
                    </a:cubicBezTo>
                    <a:lnTo>
                      <a:pt x="22171" y="22915"/>
                    </a:lnTo>
                    <a:cubicBezTo>
                      <a:pt x="22165" y="22891"/>
                      <a:pt x="22159" y="22867"/>
                      <a:pt x="22153" y="22841"/>
                    </a:cubicBezTo>
                    <a:lnTo>
                      <a:pt x="22139" y="22784"/>
                    </a:lnTo>
                    <a:cubicBezTo>
                      <a:pt x="22130" y="22752"/>
                      <a:pt x="22122" y="22718"/>
                      <a:pt x="22115" y="22687"/>
                    </a:cubicBezTo>
                    <a:lnTo>
                      <a:pt x="22106" y="22653"/>
                    </a:lnTo>
                    <a:cubicBezTo>
                      <a:pt x="22098" y="22618"/>
                      <a:pt x="22089" y="22584"/>
                      <a:pt x="22080" y="22549"/>
                    </a:cubicBezTo>
                    <a:lnTo>
                      <a:pt x="22075" y="22526"/>
                    </a:lnTo>
                    <a:cubicBezTo>
                      <a:pt x="22065" y="22487"/>
                      <a:pt x="22056" y="22447"/>
                      <a:pt x="22047" y="22408"/>
                    </a:cubicBezTo>
                    <a:cubicBezTo>
                      <a:pt x="22006" y="22238"/>
                      <a:pt x="21965" y="22063"/>
                      <a:pt x="21924" y="21887"/>
                    </a:cubicBezTo>
                    <a:cubicBezTo>
                      <a:pt x="21922" y="21882"/>
                      <a:pt x="21919" y="21878"/>
                      <a:pt x="21913" y="21876"/>
                    </a:cubicBezTo>
                    <a:cubicBezTo>
                      <a:pt x="21912" y="21876"/>
                      <a:pt x="21910" y="21876"/>
                      <a:pt x="21909" y="21876"/>
                    </a:cubicBezTo>
                    <a:cubicBezTo>
                      <a:pt x="21905" y="21876"/>
                      <a:pt x="21902" y="21877"/>
                      <a:pt x="21898" y="21879"/>
                    </a:cubicBezTo>
                    <a:cubicBezTo>
                      <a:pt x="21532" y="22237"/>
                      <a:pt x="21209" y="22531"/>
                      <a:pt x="21003" y="22715"/>
                    </a:cubicBezTo>
                    <a:cubicBezTo>
                      <a:pt x="20829" y="22871"/>
                      <a:pt x="20603" y="22959"/>
                      <a:pt x="20370" y="22961"/>
                    </a:cubicBezTo>
                    <a:lnTo>
                      <a:pt x="12657" y="23027"/>
                    </a:lnTo>
                    <a:cubicBezTo>
                      <a:pt x="12657" y="23027"/>
                      <a:pt x="12610" y="23027"/>
                      <a:pt x="12521" y="23029"/>
                    </a:cubicBezTo>
                    <a:lnTo>
                      <a:pt x="7504" y="23071"/>
                    </a:lnTo>
                    <a:cubicBezTo>
                      <a:pt x="7501" y="23071"/>
                      <a:pt x="7371" y="23073"/>
                      <a:pt x="7139" y="23073"/>
                    </a:cubicBezTo>
                    <a:cubicBezTo>
                      <a:pt x="6868" y="23073"/>
                      <a:pt x="6459" y="23071"/>
                      <a:pt x="5950" y="23059"/>
                    </a:cubicBezTo>
                    <a:cubicBezTo>
                      <a:pt x="5005" y="22867"/>
                      <a:pt x="4756" y="22606"/>
                      <a:pt x="4753" y="22605"/>
                    </a:cubicBezTo>
                    <a:cubicBezTo>
                      <a:pt x="4750" y="22601"/>
                      <a:pt x="4746" y="22599"/>
                      <a:pt x="4742" y="22599"/>
                    </a:cubicBezTo>
                    <a:cubicBezTo>
                      <a:pt x="4739" y="22599"/>
                      <a:pt x="4736" y="22600"/>
                      <a:pt x="4734" y="22602"/>
                    </a:cubicBezTo>
                    <a:lnTo>
                      <a:pt x="4241" y="22934"/>
                    </a:lnTo>
                    <a:cubicBezTo>
                      <a:pt x="4221" y="22947"/>
                      <a:pt x="4198" y="22954"/>
                      <a:pt x="4175" y="22954"/>
                    </a:cubicBezTo>
                    <a:cubicBezTo>
                      <a:pt x="4144" y="22954"/>
                      <a:pt x="4113" y="22942"/>
                      <a:pt x="4090" y="22918"/>
                    </a:cubicBezTo>
                    <a:lnTo>
                      <a:pt x="4000" y="22829"/>
                    </a:lnTo>
                    <a:cubicBezTo>
                      <a:pt x="3978" y="22806"/>
                      <a:pt x="3964" y="22775"/>
                      <a:pt x="3966" y="22741"/>
                    </a:cubicBezTo>
                    <a:cubicBezTo>
                      <a:pt x="3967" y="22708"/>
                      <a:pt x="3982" y="22678"/>
                      <a:pt x="4006" y="22655"/>
                    </a:cubicBezTo>
                    <a:cubicBezTo>
                      <a:pt x="4013" y="22650"/>
                      <a:pt x="4014" y="22641"/>
                      <a:pt x="4010" y="22635"/>
                    </a:cubicBezTo>
                    <a:cubicBezTo>
                      <a:pt x="4006" y="22630"/>
                      <a:pt x="4002" y="22628"/>
                      <a:pt x="3997" y="22628"/>
                    </a:cubicBezTo>
                    <a:cubicBezTo>
                      <a:pt x="3995" y="22628"/>
                      <a:pt x="3992" y="22628"/>
                      <a:pt x="3990" y="22629"/>
                    </a:cubicBezTo>
                    <a:lnTo>
                      <a:pt x="3975" y="22637"/>
                    </a:lnTo>
                    <a:cubicBezTo>
                      <a:pt x="3953" y="22647"/>
                      <a:pt x="3930" y="22652"/>
                      <a:pt x="3907" y="22652"/>
                    </a:cubicBezTo>
                    <a:cubicBezTo>
                      <a:pt x="3860" y="22652"/>
                      <a:pt x="3813" y="22631"/>
                      <a:pt x="3782" y="22593"/>
                    </a:cubicBezTo>
                    <a:lnTo>
                      <a:pt x="3763" y="22567"/>
                    </a:lnTo>
                    <a:cubicBezTo>
                      <a:pt x="3717" y="22508"/>
                      <a:pt x="3719" y="22425"/>
                      <a:pt x="3769" y="22367"/>
                    </a:cubicBezTo>
                    <a:cubicBezTo>
                      <a:pt x="3775" y="22361"/>
                      <a:pt x="3773" y="22352"/>
                      <a:pt x="3769" y="22346"/>
                    </a:cubicBezTo>
                    <a:cubicBezTo>
                      <a:pt x="3766" y="22343"/>
                      <a:pt x="3762" y="22341"/>
                      <a:pt x="3758" y="22341"/>
                    </a:cubicBezTo>
                    <a:cubicBezTo>
                      <a:pt x="3754" y="22341"/>
                      <a:pt x="3750" y="22343"/>
                      <a:pt x="3746" y="22346"/>
                    </a:cubicBezTo>
                    <a:cubicBezTo>
                      <a:pt x="3720" y="22368"/>
                      <a:pt x="3687" y="22380"/>
                      <a:pt x="3652" y="22380"/>
                    </a:cubicBezTo>
                    <a:cubicBezTo>
                      <a:pt x="3648" y="22380"/>
                      <a:pt x="3644" y="22379"/>
                      <a:pt x="3640" y="22379"/>
                    </a:cubicBezTo>
                    <a:cubicBezTo>
                      <a:pt x="3602" y="22376"/>
                      <a:pt x="3566" y="22358"/>
                      <a:pt x="3541" y="22328"/>
                    </a:cubicBezTo>
                    <a:lnTo>
                      <a:pt x="3473" y="22246"/>
                    </a:lnTo>
                    <a:cubicBezTo>
                      <a:pt x="3423" y="22187"/>
                      <a:pt x="3429" y="22100"/>
                      <a:pt x="3487" y="22049"/>
                    </a:cubicBezTo>
                    <a:lnTo>
                      <a:pt x="3560" y="21982"/>
                    </a:lnTo>
                    <a:cubicBezTo>
                      <a:pt x="3566" y="21978"/>
                      <a:pt x="3566" y="21967"/>
                      <a:pt x="3561" y="21961"/>
                    </a:cubicBezTo>
                    <a:lnTo>
                      <a:pt x="3479" y="21863"/>
                    </a:lnTo>
                    <a:cubicBezTo>
                      <a:pt x="3417" y="21788"/>
                      <a:pt x="3411" y="21682"/>
                      <a:pt x="3464" y="21601"/>
                    </a:cubicBezTo>
                    <a:cubicBezTo>
                      <a:pt x="3563" y="21452"/>
                      <a:pt x="3741" y="21207"/>
                      <a:pt x="4037" y="20892"/>
                    </a:cubicBezTo>
                    <a:cubicBezTo>
                      <a:pt x="4107" y="20818"/>
                      <a:pt x="4201" y="20777"/>
                      <a:pt x="4302" y="20777"/>
                    </a:cubicBezTo>
                    <a:cubicBezTo>
                      <a:pt x="4310" y="20777"/>
                      <a:pt x="4319" y="20778"/>
                      <a:pt x="4328" y="20778"/>
                    </a:cubicBezTo>
                    <a:cubicBezTo>
                      <a:pt x="5820" y="20877"/>
                      <a:pt x="7286" y="21554"/>
                      <a:pt x="7299" y="21560"/>
                    </a:cubicBezTo>
                    <a:cubicBezTo>
                      <a:pt x="7302" y="21561"/>
                      <a:pt x="7306" y="21561"/>
                      <a:pt x="7307" y="21561"/>
                    </a:cubicBezTo>
                    <a:cubicBezTo>
                      <a:pt x="7313" y="21561"/>
                      <a:pt x="7872" y="21520"/>
                      <a:pt x="8675" y="21461"/>
                    </a:cubicBezTo>
                    <a:cubicBezTo>
                      <a:pt x="8679" y="21461"/>
                      <a:pt x="8684" y="21458"/>
                      <a:pt x="8687" y="21455"/>
                    </a:cubicBezTo>
                    <a:cubicBezTo>
                      <a:pt x="8822" y="21263"/>
                      <a:pt x="8991" y="21058"/>
                      <a:pt x="9190" y="20848"/>
                    </a:cubicBezTo>
                    <a:cubicBezTo>
                      <a:pt x="9259" y="20773"/>
                      <a:pt x="9356" y="20732"/>
                      <a:pt x="9458" y="20732"/>
                    </a:cubicBezTo>
                    <a:cubicBezTo>
                      <a:pt x="9465" y="20732"/>
                      <a:pt x="9472" y="20732"/>
                      <a:pt x="9479" y="20733"/>
                    </a:cubicBezTo>
                    <a:cubicBezTo>
                      <a:pt x="10335" y="20790"/>
                      <a:pt x="11174" y="21034"/>
                      <a:pt x="11728" y="21229"/>
                    </a:cubicBezTo>
                    <a:lnTo>
                      <a:pt x="11736" y="21229"/>
                    </a:lnTo>
                    <a:cubicBezTo>
                      <a:pt x="13304" y="21108"/>
                      <a:pt x="14316" y="21022"/>
                      <a:pt x="14743" y="20975"/>
                    </a:cubicBezTo>
                    <a:cubicBezTo>
                      <a:pt x="14747" y="20975"/>
                      <a:pt x="14752" y="20972"/>
                      <a:pt x="14753" y="20969"/>
                    </a:cubicBezTo>
                    <a:cubicBezTo>
                      <a:pt x="15276" y="20245"/>
                      <a:pt x="16095" y="18670"/>
                      <a:pt x="16538" y="17796"/>
                    </a:cubicBezTo>
                    <a:cubicBezTo>
                      <a:pt x="16541" y="17790"/>
                      <a:pt x="16539" y="17784"/>
                      <a:pt x="16536" y="17779"/>
                    </a:cubicBezTo>
                    <a:cubicBezTo>
                      <a:pt x="16353" y="17508"/>
                      <a:pt x="16292" y="17241"/>
                      <a:pt x="16351" y="16990"/>
                    </a:cubicBezTo>
                    <a:lnTo>
                      <a:pt x="16353" y="16985"/>
                    </a:lnTo>
                    <a:cubicBezTo>
                      <a:pt x="18274" y="14304"/>
                      <a:pt x="19269" y="11438"/>
                      <a:pt x="19278" y="11411"/>
                    </a:cubicBezTo>
                    <a:cubicBezTo>
                      <a:pt x="19281" y="11404"/>
                      <a:pt x="19614" y="10649"/>
                      <a:pt x="20503" y="10155"/>
                    </a:cubicBezTo>
                    <a:cubicBezTo>
                      <a:pt x="20508" y="10152"/>
                      <a:pt x="20512" y="10149"/>
                      <a:pt x="20517" y="10148"/>
                    </a:cubicBezTo>
                    <a:cubicBezTo>
                      <a:pt x="20524" y="10143"/>
                      <a:pt x="20527" y="10134"/>
                      <a:pt x="20524" y="10127"/>
                    </a:cubicBezTo>
                    <a:lnTo>
                      <a:pt x="20282" y="9519"/>
                    </a:lnTo>
                    <a:cubicBezTo>
                      <a:pt x="20312" y="9498"/>
                      <a:pt x="20409" y="9430"/>
                      <a:pt x="20565" y="9336"/>
                    </a:cubicBezTo>
                    <a:lnTo>
                      <a:pt x="20567" y="9334"/>
                    </a:lnTo>
                    <a:cubicBezTo>
                      <a:pt x="20615" y="9306"/>
                      <a:pt x="20665" y="9275"/>
                      <a:pt x="20717" y="9245"/>
                    </a:cubicBezTo>
                    <a:cubicBezTo>
                      <a:pt x="20723" y="9242"/>
                      <a:pt x="20726" y="9235"/>
                      <a:pt x="20724" y="9228"/>
                    </a:cubicBezTo>
                    <a:cubicBezTo>
                      <a:pt x="20635" y="8910"/>
                      <a:pt x="20456" y="8586"/>
                      <a:pt x="20321" y="8371"/>
                    </a:cubicBezTo>
                    <a:cubicBezTo>
                      <a:pt x="20318" y="8366"/>
                      <a:pt x="20313" y="8363"/>
                      <a:pt x="20308" y="8363"/>
                    </a:cubicBezTo>
                    <a:cubicBezTo>
                      <a:pt x="20305" y="8363"/>
                      <a:pt x="20303" y="8364"/>
                      <a:pt x="20300" y="8365"/>
                    </a:cubicBezTo>
                    <a:lnTo>
                      <a:pt x="18982" y="9138"/>
                    </a:lnTo>
                    <a:cubicBezTo>
                      <a:pt x="18854" y="9212"/>
                      <a:pt x="18708" y="9253"/>
                      <a:pt x="18560" y="9253"/>
                    </a:cubicBezTo>
                    <a:lnTo>
                      <a:pt x="18349" y="9256"/>
                    </a:lnTo>
                    <a:cubicBezTo>
                      <a:pt x="18348" y="9254"/>
                      <a:pt x="18346" y="9254"/>
                      <a:pt x="18345" y="9254"/>
                    </a:cubicBezTo>
                    <a:lnTo>
                      <a:pt x="18328" y="9254"/>
                    </a:lnTo>
                    <a:cubicBezTo>
                      <a:pt x="18316" y="9256"/>
                      <a:pt x="18304" y="9256"/>
                      <a:pt x="18292" y="9256"/>
                    </a:cubicBezTo>
                    <a:cubicBezTo>
                      <a:pt x="18263" y="9256"/>
                      <a:pt x="18233" y="9256"/>
                      <a:pt x="18202" y="9254"/>
                    </a:cubicBezTo>
                    <a:lnTo>
                      <a:pt x="18201" y="9254"/>
                    </a:lnTo>
                    <a:cubicBezTo>
                      <a:pt x="18111" y="9253"/>
                      <a:pt x="18027" y="9245"/>
                      <a:pt x="17951" y="9235"/>
                    </a:cubicBezTo>
                    <a:cubicBezTo>
                      <a:pt x="17746" y="9204"/>
                      <a:pt x="17578" y="9063"/>
                      <a:pt x="17513" y="8865"/>
                    </a:cubicBezTo>
                    <a:cubicBezTo>
                      <a:pt x="17283" y="8174"/>
                      <a:pt x="17150" y="7311"/>
                      <a:pt x="17148" y="7302"/>
                    </a:cubicBezTo>
                    <a:cubicBezTo>
                      <a:pt x="17147" y="7297"/>
                      <a:pt x="17145" y="7293"/>
                      <a:pt x="17141" y="7291"/>
                    </a:cubicBezTo>
                    <a:cubicBezTo>
                      <a:pt x="17030" y="7214"/>
                      <a:pt x="16732" y="6997"/>
                      <a:pt x="16694" y="6920"/>
                    </a:cubicBezTo>
                    <a:cubicBezTo>
                      <a:pt x="16674" y="6878"/>
                      <a:pt x="16671" y="6849"/>
                      <a:pt x="16686" y="6832"/>
                    </a:cubicBezTo>
                    <a:cubicBezTo>
                      <a:pt x="16695" y="6822"/>
                      <a:pt x="16716" y="6810"/>
                      <a:pt x="16767" y="6810"/>
                    </a:cubicBezTo>
                    <a:cubicBezTo>
                      <a:pt x="16815" y="6810"/>
                      <a:pt x="16889" y="6821"/>
                      <a:pt x="17004" y="6853"/>
                    </a:cubicBezTo>
                    <a:cubicBezTo>
                      <a:pt x="17006" y="6854"/>
                      <a:pt x="17007" y="6854"/>
                      <a:pt x="17009" y="6854"/>
                    </a:cubicBezTo>
                    <a:cubicBezTo>
                      <a:pt x="17013" y="6854"/>
                      <a:pt x="17016" y="6853"/>
                      <a:pt x="17019" y="6850"/>
                    </a:cubicBezTo>
                    <a:cubicBezTo>
                      <a:pt x="17024" y="6846"/>
                      <a:pt x="17025" y="6841"/>
                      <a:pt x="17024" y="6835"/>
                    </a:cubicBezTo>
                    <a:cubicBezTo>
                      <a:pt x="16888" y="6051"/>
                      <a:pt x="16848" y="5261"/>
                      <a:pt x="16839" y="4737"/>
                    </a:cubicBezTo>
                    <a:cubicBezTo>
                      <a:pt x="16839" y="4731"/>
                      <a:pt x="16836" y="4727"/>
                      <a:pt x="16832" y="4724"/>
                    </a:cubicBezTo>
                    <a:cubicBezTo>
                      <a:pt x="16798" y="4707"/>
                      <a:pt x="16777" y="4671"/>
                      <a:pt x="16779" y="4634"/>
                    </a:cubicBezTo>
                    <a:cubicBezTo>
                      <a:pt x="16780" y="4603"/>
                      <a:pt x="16785" y="4572"/>
                      <a:pt x="16789" y="4545"/>
                    </a:cubicBezTo>
                    <a:cubicBezTo>
                      <a:pt x="16792" y="4533"/>
                      <a:pt x="16801" y="4525"/>
                      <a:pt x="16813" y="4525"/>
                    </a:cubicBezTo>
                    <a:lnTo>
                      <a:pt x="16821" y="4525"/>
                    </a:lnTo>
                    <a:cubicBezTo>
                      <a:pt x="16825" y="4525"/>
                      <a:pt x="16830" y="4524"/>
                      <a:pt x="16833" y="4521"/>
                    </a:cubicBezTo>
                    <a:cubicBezTo>
                      <a:pt x="16836" y="4518"/>
                      <a:pt x="16838" y="4513"/>
                      <a:pt x="16838" y="4510"/>
                    </a:cubicBezTo>
                    <a:cubicBezTo>
                      <a:pt x="16838" y="4374"/>
                      <a:pt x="16839" y="4294"/>
                      <a:pt x="16839" y="4294"/>
                    </a:cubicBezTo>
                    <a:cubicBezTo>
                      <a:pt x="16839" y="4289"/>
                      <a:pt x="16838" y="4284"/>
                      <a:pt x="16835" y="4281"/>
                    </a:cubicBezTo>
                    <a:cubicBezTo>
                      <a:pt x="16830" y="4278"/>
                      <a:pt x="16501" y="3965"/>
                      <a:pt x="16394" y="3303"/>
                    </a:cubicBezTo>
                    <a:cubicBezTo>
                      <a:pt x="16394" y="3301"/>
                      <a:pt x="16394" y="3301"/>
                      <a:pt x="16394" y="3301"/>
                    </a:cubicBezTo>
                    <a:cubicBezTo>
                      <a:pt x="16351" y="3035"/>
                      <a:pt x="16348" y="2747"/>
                      <a:pt x="16388" y="2444"/>
                    </a:cubicBezTo>
                    <a:cubicBezTo>
                      <a:pt x="16501" y="1544"/>
                      <a:pt x="16918" y="828"/>
                      <a:pt x="17557" y="425"/>
                    </a:cubicBezTo>
                    <a:cubicBezTo>
                      <a:pt x="17974" y="162"/>
                      <a:pt x="18476" y="31"/>
                      <a:pt x="19059" y="31"/>
                    </a:cubicBezTo>
                    <a:close/>
                    <a:moveTo>
                      <a:pt x="19056" y="1"/>
                    </a:moveTo>
                    <a:cubicBezTo>
                      <a:pt x="19002" y="1"/>
                      <a:pt x="18949" y="2"/>
                      <a:pt x="18896" y="4"/>
                    </a:cubicBezTo>
                    <a:cubicBezTo>
                      <a:pt x="18375" y="27"/>
                      <a:pt x="17918" y="160"/>
                      <a:pt x="17539" y="398"/>
                    </a:cubicBezTo>
                    <a:cubicBezTo>
                      <a:pt x="16892" y="807"/>
                      <a:pt x="16471" y="1531"/>
                      <a:pt x="16356" y="2441"/>
                    </a:cubicBezTo>
                    <a:cubicBezTo>
                      <a:pt x="16317" y="2747"/>
                      <a:pt x="16318" y="3038"/>
                      <a:pt x="16362" y="3307"/>
                    </a:cubicBezTo>
                    <a:cubicBezTo>
                      <a:pt x="16362" y="3307"/>
                      <a:pt x="16362" y="3309"/>
                      <a:pt x="16362" y="3309"/>
                    </a:cubicBezTo>
                    <a:cubicBezTo>
                      <a:pt x="16465" y="3936"/>
                      <a:pt x="16763" y="4256"/>
                      <a:pt x="16806" y="4300"/>
                    </a:cubicBezTo>
                    <a:cubicBezTo>
                      <a:pt x="16806" y="4321"/>
                      <a:pt x="16804" y="4389"/>
                      <a:pt x="16804" y="4495"/>
                    </a:cubicBezTo>
                    <a:cubicBezTo>
                      <a:pt x="16782" y="4498"/>
                      <a:pt x="16762" y="4515"/>
                      <a:pt x="16757" y="4539"/>
                    </a:cubicBezTo>
                    <a:cubicBezTo>
                      <a:pt x="16751" y="4568"/>
                      <a:pt x="16748" y="4600"/>
                      <a:pt x="16747" y="4633"/>
                    </a:cubicBezTo>
                    <a:cubicBezTo>
                      <a:pt x="16745" y="4680"/>
                      <a:pt x="16768" y="4724"/>
                      <a:pt x="16807" y="4748"/>
                    </a:cubicBezTo>
                    <a:cubicBezTo>
                      <a:pt x="16816" y="5266"/>
                      <a:pt x="16856" y="6042"/>
                      <a:pt x="16989" y="6817"/>
                    </a:cubicBezTo>
                    <a:cubicBezTo>
                      <a:pt x="16894" y="6791"/>
                      <a:pt x="16820" y="6778"/>
                      <a:pt x="16765" y="6778"/>
                    </a:cubicBezTo>
                    <a:cubicBezTo>
                      <a:pt x="16714" y="6778"/>
                      <a:pt x="16679" y="6790"/>
                      <a:pt x="16660" y="6812"/>
                    </a:cubicBezTo>
                    <a:cubicBezTo>
                      <a:pt x="16638" y="6838"/>
                      <a:pt x="16639" y="6879"/>
                      <a:pt x="16665" y="6934"/>
                    </a:cubicBezTo>
                    <a:cubicBezTo>
                      <a:pt x="16710" y="7029"/>
                      <a:pt x="17066" y="7278"/>
                      <a:pt x="17118" y="7312"/>
                    </a:cubicBezTo>
                    <a:cubicBezTo>
                      <a:pt x="17130" y="7396"/>
                      <a:pt x="17263" y="8215"/>
                      <a:pt x="17483" y="8876"/>
                    </a:cubicBezTo>
                    <a:cubicBezTo>
                      <a:pt x="17553" y="9085"/>
                      <a:pt x="17730" y="9235"/>
                      <a:pt x="17946" y="9266"/>
                    </a:cubicBezTo>
                    <a:cubicBezTo>
                      <a:pt x="18024" y="9277"/>
                      <a:pt x="18107" y="9284"/>
                      <a:pt x="18198" y="9286"/>
                    </a:cubicBezTo>
                    <a:lnTo>
                      <a:pt x="18201" y="9286"/>
                    </a:lnTo>
                    <a:cubicBezTo>
                      <a:pt x="18233" y="9288"/>
                      <a:pt x="18263" y="9288"/>
                      <a:pt x="18292" y="9288"/>
                    </a:cubicBezTo>
                    <a:cubicBezTo>
                      <a:pt x="18304" y="9288"/>
                      <a:pt x="18317" y="9286"/>
                      <a:pt x="18328" y="9286"/>
                    </a:cubicBezTo>
                    <a:lnTo>
                      <a:pt x="18345" y="9286"/>
                    </a:lnTo>
                    <a:lnTo>
                      <a:pt x="18560" y="9284"/>
                    </a:lnTo>
                    <a:cubicBezTo>
                      <a:pt x="18714" y="9283"/>
                      <a:pt x="18866" y="9242"/>
                      <a:pt x="18998" y="9163"/>
                    </a:cubicBezTo>
                    <a:lnTo>
                      <a:pt x="20303" y="8400"/>
                    </a:lnTo>
                    <a:cubicBezTo>
                      <a:pt x="20433" y="8612"/>
                      <a:pt x="20602" y="8921"/>
                      <a:pt x="20691" y="9224"/>
                    </a:cubicBezTo>
                    <a:cubicBezTo>
                      <a:pt x="20643" y="9253"/>
                      <a:pt x="20594" y="9281"/>
                      <a:pt x="20549" y="9309"/>
                    </a:cubicBezTo>
                    <a:lnTo>
                      <a:pt x="20547" y="9310"/>
                    </a:lnTo>
                    <a:cubicBezTo>
                      <a:pt x="20358" y="9425"/>
                      <a:pt x="20253" y="9500"/>
                      <a:pt x="20253" y="9501"/>
                    </a:cubicBezTo>
                    <a:cubicBezTo>
                      <a:pt x="20247" y="9504"/>
                      <a:pt x="20244" y="9512"/>
                      <a:pt x="20247" y="9519"/>
                    </a:cubicBezTo>
                    <a:lnTo>
                      <a:pt x="20490" y="10125"/>
                    </a:lnTo>
                    <a:cubicBezTo>
                      <a:pt x="20490" y="10127"/>
                      <a:pt x="20488" y="10127"/>
                      <a:pt x="20487" y="10127"/>
                    </a:cubicBezTo>
                    <a:cubicBezTo>
                      <a:pt x="19588" y="10627"/>
                      <a:pt x="19252" y="11390"/>
                      <a:pt x="19249" y="11399"/>
                    </a:cubicBezTo>
                    <a:cubicBezTo>
                      <a:pt x="19238" y="11428"/>
                      <a:pt x="18245" y="14292"/>
                      <a:pt x="16326" y="16970"/>
                    </a:cubicBezTo>
                    <a:cubicBezTo>
                      <a:pt x="16324" y="16972"/>
                      <a:pt x="16324" y="16973"/>
                      <a:pt x="16323" y="16975"/>
                    </a:cubicBezTo>
                    <a:lnTo>
                      <a:pt x="16321" y="16982"/>
                    </a:lnTo>
                    <a:cubicBezTo>
                      <a:pt x="16259" y="17241"/>
                      <a:pt x="16321" y="17512"/>
                      <a:pt x="16506" y="17790"/>
                    </a:cubicBezTo>
                    <a:cubicBezTo>
                      <a:pt x="16064" y="18662"/>
                      <a:pt x="15252" y="20222"/>
                      <a:pt x="14732" y="20943"/>
                    </a:cubicBezTo>
                    <a:cubicBezTo>
                      <a:pt x="14302" y="20992"/>
                      <a:pt x="13293" y="21077"/>
                      <a:pt x="11736" y="21198"/>
                    </a:cubicBezTo>
                    <a:cubicBezTo>
                      <a:pt x="11180" y="21002"/>
                      <a:pt x="10338" y="20758"/>
                      <a:pt x="9482" y="20701"/>
                    </a:cubicBezTo>
                    <a:cubicBezTo>
                      <a:pt x="9474" y="20700"/>
                      <a:pt x="9465" y="20700"/>
                      <a:pt x="9457" y="20700"/>
                    </a:cubicBezTo>
                    <a:cubicBezTo>
                      <a:pt x="9348" y="20700"/>
                      <a:pt x="9243" y="20745"/>
                      <a:pt x="9167" y="20825"/>
                    </a:cubicBezTo>
                    <a:cubicBezTo>
                      <a:pt x="8970" y="21036"/>
                      <a:pt x="8801" y="21239"/>
                      <a:pt x="8666" y="21431"/>
                    </a:cubicBezTo>
                    <a:cubicBezTo>
                      <a:pt x="7902" y="21487"/>
                      <a:pt x="7362" y="21526"/>
                      <a:pt x="7310" y="21529"/>
                    </a:cubicBezTo>
                    <a:cubicBezTo>
                      <a:pt x="7225" y="21492"/>
                      <a:pt x="5791" y="20843"/>
                      <a:pt x="4329" y="20746"/>
                    </a:cubicBezTo>
                    <a:cubicBezTo>
                      <a:pt x="4321" y="20746"/>
                      <a:pt x="4312" y="20745"/>
                      <a:pt x="4304" y="20745"/>
                    </a:cubicBezTo>
                    <a:cubicBezTo>
                      <a:pt x="4195" y="20745"/>
                      <a:pt x="4090" y="20790"/>
                      <a:pt x="4014" y="20871"/>
                    </a:cubicBezTo>
                    <a:cubicBezTo>
                      <a:pt x="3717" y="21187"/>
                      <a:pt x="3537" y="21434"/>
                      <a:pt x="3438" y="21584"/>
                    </a:cubicBezTo>
                    <a:cubicBezTo>
                      <a:pt x="3378" y="21676"/>
                      <a:pt x="3384" y="21798"/>
                      <a:pt x="3455" y="21884"/>
                    </a:cubicBezTo>
                    <a:lnTo>
                      <a:pt x="3526" y="21970"/>
                    </a:lnTo>
                    <a:lnTo>
                      <a:pt x="3466" y="22026"/>
                    </a:lnTo>
                    <a:cubicBezTo>
                      <a:pt x="3396" y="22088"/>
                      <a:pt x="3388" y="22194"/>
                      <a:pt x="3449" y="22266"/>
                    </a:cubicBezTo>
                    <a:lnTo>
                      <a:pt x="3517" y="22349"/>
                    </a:lnTo>
                    <a:cubicBezTo>
                      <a:pt x="3548" y="22385"/>
                      <a:pt x="3590" y="22406"/>
                      <a:pt x="3637" y="22411"/>
                    </a:cubicBezTo>
                    <a:cubicBezTo>
                      <a:pt x="3642" y="22412"/>
                      <a:pt x="3648" y="22412"/>
                      <a:pt x="3653" y="22412"/>
                    </a:cubicBezTo>
                    <a:cubicBezTo>
                      <a:pt x="3673" y="22412"/>
                      <a:pt x="3693" y="22408"/>
                      <a:pt x="3711" y="22402"/>
                    </a:cubicBezTo>
                    <a:lnTo>
                      <a:pt x="3711" y="22402"/>
                    </a:lnTo>
                    <a:cubicBezTo>
                      <a:pt x="3687" y="22462"/>
                      <a:pt x="3696" y="22534"/>
                      <a:pt x="3738" y="22588"/>
                    </a:cubicBezTo>
                    <a:lnTo>
                      <a:pt x="3758" y="22612"/>
                    </a:lnTo>
                    <a:cubicBezTo>
                      <a:pt x="3794" y="22658"/>
                      <a:pt x="3850" y="22684"/>
                      <a:pt x="3906" y="22684"/>
                    </a:cubicBezTo>
                    <a:cubicBezTo>
                      <a:pt x="3921" y="22684"/>
                      <a:pt x="3935" y="22682"/>
                      <a:pt x="3949" y="22679"/>
                    </a:cubicBezTo>
                    <a:lnTo>
                      <a:pt x="3949" y="22679"/>
                    </a:lnTo>
                    <a:cubicBezTo>
                      <a:pt x="3940" y="22697"/>
                      <a:pt x="3935" y="22718"/>
                      <a:pt x="3934" y="22740"/>
                    </a:cubicBezTo>
                    <a:cubicBezTo>
                      <a:pt x="3932" y="22782"/>
                      <a:pt x="3949" y="22823"/>
                      <a:pt x="3978" y="22852"/>
                    </a:cubicBezTo>
                    <a:lnTo>
                      <a:pt x="4069" y="22941"/>
                    </a:lnTo>
                    <a:cubicBezTo>
                      <a:pt x="4097" y="22970"/>
                      <a:pt x="4135" y="22986"/>
                      <a:pt x="4174" y="22986"/>
                    </a:cubicBezTo>
                    <a:cubicBezTo>
                      <a:pt x="4203" y="22986"/>
                      <a:pt x="4232" y="22977"/>
                      <a:pt x="4258" y="22959"/>
                    </a:cubicBezTo>
                    <a:lnTo>
                      <a:pt x="4740" y="22635"/>
                    </a:lnTo>
                    <a:cubicBezTo>
                      <a:pt x="4794" y="22687"/>
                      <a:pt x="5077" y="22915"/>
                      <a:pt x="5945" y="23091"/>
                    </a:cubicBezTo>
                    <a:lnTo>
                      <a:pt x="5947" y="23091"/>
                    </a:lnTo>
                    <a:cubicBezTo>
                      <a:pt x="6457" y="23102"/>
                      <a:pt x="6868" y="23105"/>
                      <a:pt x="7139" y="23105"/>
                    </a:cubicBezTo>
                    <a:cubicBezTo>
                      <a:pt x="7371" y="23105"/>
                      <a:pt x="7501" y="23103"/>
                      <a:pt x="7504" y="23103"/>
                    </a:cubicBezTo>
                    <a:lnTo>
                      <a:pt x="12521" y="23061"/>
                    </a:lnTo>
                    <a:cubicBezTo>
                      <a:pt x="12610" y="23061"/>
                      <a:pt x="12657" y="23059"/>
                      <a:pt x="12657" y="23059"/>
                    </a:cubicBezTo>
                    <a:lnTo>
                      <a:pt x="20370" y="22993"/>
                    </a:lnTo>
                    <a:cubicBezTo>
                      <a:pt x="20611" y="22991"/>
                      <a:pt x="20844" y="22902"/>
                      <a:pt x="21024" y="22740"/>
                    </a:cubicBezTo>
                    <a:cubicBezTo>
                      <a:pt x="21227" y="22559"/>
                      <a:pt x="21542" y="22272"/>
                      <a:pt x="21900" y="21922"/>
                    </a:cubicBezTo>
                    <a:cubicBezTo>
                      <a:pt x="21938" y="22088"/>
                      <a:pt x="21977" y="22255"/>
                      <a:pt x="22015" y="22416"/>
                    </a:cubicBezTo>
                    <a:cubicBezTo>
                      <a:pt x="22025" y="22455"/>
                      <a:pt x="22035" y="22496"/>
                      <a:pt x="22044" y="22534"/>
                    </a:cubicBezTo>
                    <a:lnTo>
                      <a:pt x="22050" y="22556"/>
                    </a:lnTo>
                    <a:cubicBezTo>
                      <a:pt x="22057" y="22591"/>
                      <a:pt x="22066" y="22626"/>
                      <a:pt x="22075" y="22661"/>
                    </a:cubicBezTo>
                    <a:lnTo>
                      <a:pt x="22083" y="22694"/>
                    </a:lnTo>
                    <a:cubicBezTo>
                      <a:pt x="22091" y="22728"/>
                      <a:pt x="22100" y="22759"/>
                      <a:pt x="22107" y="22791"/>
                    </a:cubicBezTo>
                    <a:lnTo>
                      <a:pt x="22121" y="22850"/>
                    </a:lnTo>
                    <a:cubicBezTo>
                      <a:pt x="22128" y="22874"/>
                      <a:pt x="22135" y="22899"/>
                      <a:pt x="22141" y="22923"/>
                    </a:cubicBezTo>
                    <a:lnTo>
                      <a:pt x="22153" y="22974"/>
                    </a:lnTo>
                    <a:cubicBezTo>
                      <a:pt x="22163" y="23017"/>
                      <a:pt x="22174" y="23059"/>
                      <a:pt x="22185" y="23100"/>
                    </a:cubicBezTo>
                    <a:lnTo>
                      <a:pt x="22186" y="23105"/>
                    </a:lnTo>
                    <a:cubicBezTo>
                      <a:pt x="22194" y="23130"/>
                      <a:pt x="22200" y="23158"/>
                      <a:pt x="22207" y="23183"/>
                    </a:cubicBezTo>
                    <a:lnTo>
                      <a:pt x="22221" y="23236"/>
                    </a:lnTo>
                    <a:cubicBezTo>
                      <a:pt x="22227" y="23262"/>
                      <a:pt x="22234" y="23290"/>
                      <a:pt x="22242" y="23317"/>
                    </a:cubicBezTo>
                    <a:lnTo>
                      <a:pt x="22256" y="23368"/>
                    </a:lnTo>
                    <a:cubicBezTo>
                      <a:pt x="22262" y="23396"/>
                      <a:pt x="22269" y="23423"/>
                      <a:pt x="22277" y="23450"/>
                    </a:cubicBezTo>
                    <a:lnTo>
                      <a:pt x="22291" y="23500"/>
                    </a:lnTo>
                    <a:cubicBezTo>
                      <a:pt x="22298" y="23527"/>
                      <a:pt x="22304" y="23555"/>
                      <a:pt x="22312" y="23580"/>
                    </a:cubicBezTo>
                    <a:lnTo>
                      <a:pt x="22325" y="23629"/>
                    </a:lnTo>
                    <a:cubicBezTo>
                      <a:pt x="22333" y="23658"/>
                      <a:pt x="22341" y="23685"/>
                      <a:pt x="22348" y="23712"/>
                    </a:cubicBezTo>
                    <a:lnTo>
                      <a:pt x="22360" y="23756"/>
                    </a:lnTo>
                    <a:cubicBezTo>
                      <a:pt x="22369" y="23786"/>
                      <a:pt x="22378" y="23815"/>
                      <a:pt x="22386" y="23845"/>
                    </a:cubicBezTo>
                    <a:lnTo>
                      <a:pt x="22397" y="23882"/>
                    </a:lnTo>
                    <a:cubicBezTo>
                      <a:pt x="22407" y="23920"/>
                      <a:pt x="22418" y="23957"/>
                      <a:pt x="22430" y="23995"/>
                    </a:cubicBezTo>
                    <a:cubicBezTo>
                      <a:pt x="22356" y="24073"/>
                      <a:pt x="21747" y="24725"/>
                      <a:pt x="21732" y="25212"/>
                    </a:cubicBezTo>
                    <a:cubicBezTo>
                      <a:pt x="21718" y="25613"/>
                      <a:pt x="21965" y="25804"/>
                      <a:pt x="22074" y="25869"/>
                    </a:cubicBezTo>
                    <a:cubicBezTo>
                      <a:pt x="21760" y="25896"/>
                      <a:pt x="20131" y="26040"/>
                      <a:pt x="18090" y="26308"/>
                    </a:cubicBezTo>
                    <a:cubicBezTo>
                      <a:pt x="16003" y="26582"/>
                      <a:pt x="13048" y="27044"/>
                      <a:pt x="10821" y="27693"/>
                    </a:cubicBezTo>
                    <a:cubicBezTo>
                      <a:pt x="10149" y="27943"/>
                      <a:pt x="9768" y="28297"/>
                      <a:pt x="9585" y="28842"/>
                    </a:cubicBezTo>
                    <a:cubicBezTo>
                      <a:pt x="9373" y="29479"/>
                      <a:pt x="9434" y="30416"/>
                      <a:pt x="9771" y="31713"/>
                    </a:cubicBezTo>
                    <a:cubicBezTo>
                      <a:pt x="10149" y="33155"/>
                      <a:pt x="11207" y="35833"/>
                      <a:pt x="11974" y="37726"/>
                    </a:cubicBezTo>
                    <a:cubicBezTo>
                      <a:pt x="8985" y="40895"/>
                      <a:pt x="6136" y="43893"/>
                      <a:pt x="6107" y="43921"/>
                    </a:cubicBezTo>
                    <a:cubicBezTo>
                      <a:pt x="6104" y="43926"/>
                      <a:pt x="6103" y="43932"/>
                      <a:pt x="6104" y="43937"/>
                    </a:cubicBezTo>
                    <a:cubicBezTo>
                      <a:pt x="6104" y="43938"/>
                      <a:pt x="6148" y="44129"/>
                      <a:pt x="6224" y="44356"/>
                    </a:cubicBezTo>
                    <a:lnTo>
                      <a:pt x="6200" y="44377"/>
                    </a:lnTo>
                    <a:lnTo>
                      <a:pt x="6198" y="44379"/>
                    </a:lnTo>
                    <a:lnTo>
                      <a:pt x="5788" y="44754"/>
                    </a:lnTo>
                    <a:cubicBezTo>
                      <a:pt x="5726" y="44688"/>
                      <a:pt x="5655" y="44662"/>
                      <a:pt x="5566" y="44662"/>
                    </a:cubicBezTo>
                    <a:cubicBezTo>
                      <a:pt x="5464" y="44662"/>
                      <a:pt x="5338" y="44696"/>
                      <a:pt x="5173" y="44741"/>
                    </a:cubicBezTo>
                    <a:cubicBezTo>
                      <a:pt x="5020" y="44782"/>
                      <a:pt x="4830" y="44833"/>
                      <a:pt x="4596" y="44874"/>
                    </a:cubicBezTo>
                    <a:cubicBezTo>
                      <a:pt x="4486" y="44894"/>
                      <a:pt x="4358" y="44903"/>
                      <a:pt x="4216" y="44903"/>
                    </a:cubicBezTo>
                    <a:cubicBezTo>
                      <a:pt x="3275" y="44903"/>
                      <a:pt x="1731" y="44504"/>
                      <a:pt x="871" y="44156"/>
                    </a:cubicBezTo>
                    <a:cubicBezTo>
                      <a:pt x="802" y="44128"/>
                      <a:pt x="730" y="44114"/>
                      <a:pt x="660" y="44114"/>
                    </a:cubicBezTo>
                    <a:cubicBezTo>
                      <a:pt x="459" y="44114"/>
                      <a:pt x="268" y="44224"/>
                      <a:pt x="170" y="44414"/>
                    </a:cubicBezTo>
                    <a:cubicBezTo>
                      <a:pt x="108" y="44533"/>
                      <a:pt x="65" y="44653"/>
                      <a:pt x="42" y="44771"/>
                    </a:cubicBezTo>
                    <a:cubicBezTo>
                      <a:pt x="0" y="44983"/>
                      <a:pt x="38" y="45115"/>
                      <a:pt x="39" y="45121"/>
                    </a:cubicBezTo>
                    <a:cubicBezTo>
                      <a:pt x="41" y="45124"/>
                      <a:pt x="44" y="45129"/>
                      <a:pt x="47" y="45130"/>
                    </a:cubicBezTo>
                    <a:lnTo>
                      <a:pt x="4347" y="47452"/>
                    </a:lnTo>
                    <a:cubicBezTo>
                      <a:pt x="4349" y="47454"/>
                      <a:pt x="4350" y="47454"/>
                      <a:pt x="4352" y="47455"/>
                    </a:cubicBezTo>
                    <a:lnTo>
                      <a:pt x="4906" y="47543"/>
                    </a:lnTo>
                    <a:lnTo>
                      <a:pt x="4864" y="47716"/>
                    </a:lnTo>
                    <a:cubicBezTo>
                      <a:pt x="4862" y="47722"/>
                      <a:pt x="4865" y="47729"/>
                      <a:pt x="4871" y="47732"/>
                    </a:cubicBezTo>
                    <a:lnTo>
                      <a:pt x="5967" y="48323"/>
                    </a:lnTo>
                    <a:cubicBezTo>
                      <a:pt x="5970" y="48325"/>
                      <a:pt x="5971" y="48326"/>
                      <a:pt x="5974" y="48326"/>
                    </a:cubicBezTo>
                    <a:lnTo>
                      <a:pt x="5974" y="48325"/>
                    </a:lnTo>
                    <a:cubicBezTo>
                      <a:pt x="5977" y="48325"/>
                      <a:pt x="5980" y="48325"/>
                      <a:pt x="5983" y="48322"/>
                    </a:cubicBezTo>
                    <a:cubicBezTo>
                      <a:pt x="5988" y="48320"/>
                      <a:pt x="6392" y="48050"/>
                      <a:pt x="6607" y="47751"/>
                    </a:cubicBezTo>
                    <a:cubicBezTo>
                      <a:pt x="6625" y="47725"/>
                      <a:pt x="6644" y="47696"/>
                      <a:pt x="6660" y="47669"/>
                    </a:cubicBezTo>
                    <a:cubicBezTo>
                      <a:pt x="6853" y="47339"/>
                      <a:pt x="6939" y="46222"/>
                      <a:pt x="6943" y="46175"/>
                    </a:cubicBezTo>
                    <a:cubicBezTo>
                      <a:pt x="6943" y="46166"/>
                      <a:pt x="6937" y="46160"/>
                      <a:pt x="6930" y="46159"/>
                    </a:cubicBezTo>
                    <a:cubicBezTo>
                      <a:pt x="6901" y="46153"/>
                      <a:pt x="6874" y="46148"/>
                      <a:pt x="6848" y="46143"/>
                    </a:cubicBezTo>
                    <a:lnTo>
                      <a:pt x="7428" y="45730"/>
                    </a:lnTo>
                    <a:cubicBezTo>
                      <a:pt x="7621" y="45957"/>
                      <a:pt x="7742" y="46195"/>
                      <a:pt x="7789" y="46436"/>
                    </a:cubicBezTo>
                    <a:cubicBezTo>
                      <a:pt x="7790" y="46443"/>
                      <a:pt x="7796" y="46448"/>
                      <a:pt x="7803" y="46448"/>
                    </a:cubicBezTo>
                    <a:cubicBezTo>
                      <a:pt x="7804" y="46448"/>
                      <a:pt x="7805" y="46448"/>
                      <a:pt x="7805" y="46448"/>
                    </a:cubicBezTo>
                    <a:cubicBezTo>
                      <a:pt x="8626" y="46381"/>
                      <a:pt x="10901" y="45012"/>
                      <a:pt x="12074" y="43879"/>
                    </a:cubicBezTo>
                    <a:cubicBezTo>
                      <a:pt x="12203" y="43755"/>
                      <a:pt x="12393" y="43599"/>
                      <a:pt x="12615" y="43418"/>
                    </a:cubicBezTo>
                    <a:cubicBezTo>
                      <a:pt x="12978" y="43119"/>
                      <a:pt x="13431" y="42749"/>
                      <a:pt x="13848" y="42326"/>
                    </a:cubicBezTo>
                    <a:cubicBezTo>
                      <a:pt x="13944" y="42578"/>
                      <a:pt x="14013" y="42761"/>
                      <a:pt x="14055" y="42887"/>
                    </a:cubicBezTo>
                    <a:cubicBezTo>
                      <a:pt x="14057" y="42891"/>
                      <a:pt x="14061" y="42896"/>
                      <a:pt x="14066" y="42897"/>
                    </a:cubicBezTo>
                    <a:cubicBezTo>
                      <a:pt x="14260" y="42956"/>
                      <a:pt x="14494" y="42986"/>
                      <a:pt x="14766" y="42986"/>
                    </a:cubicBezTo>
                    <a:cubicBezTo>
                      <a:pt x="14906" y="42986"/>
                      <a:pt x="15056" y="42978"/>
                      <a:pt x="15215" y="42963"/>
                    </a:cubicBezTo>
                    <a:cubicBezTo>
                      <a:pt x="15308" y="43188"/>
                      <a:pt x="15529" y="43726"/>
                      <a:pt x="15711" y="44180"/>
                    </a:cubicBezTo>
                    <a:cubicBezTo>
                      <a:pt x="15704" y="44180"/>
                      <a:pt x="15697" y="44179"/>
                      <a:pt x="15689" y="44179"/>
                    </a:cubicBezTo>
                    <a:cubicBezTo>
                      <a:pt x="15640" y="44179"/>
                      <a:pt x="15590" y="44198"/>
                      <a:pt x="15544" y="44233"/>
                    </a:cubicBezTo>
                    <a:cubicBezTo>
                      <a:pt x="15444" y="44306"/>
                      <a:pt x="15373" y="44444"/>
                      <a:pt x="15365" y="44574"/>
                    </a:cubicBezTo>
                    <a:cubicBezTo>
                      <a:pt x="15359" y="44686"/>
                      <a:pt x="14996" y="45213"/>
                      <a:pt x="14317" y="45730"/>
                    </a:cubicBezTo>
                    <a:cubicBezTo>
                      <a:pt x="13713" y="46190"/>
                      <a:pt x="12702" y="46761"/>
                      <a:pt x="11330" y="46866"/>
                    </a:cubicBezTo>
                    <a:cubicBezTo>
                      <a:pt x="11071" y="46886"/>
                      <a:pt x="10874" y="47110"/>
                      <a:pt x="10892" y="47366"/>
                    </a:cubicBezTo>
                    <a:cubicBezTo>
                      <a:pt x="10901" y="47514"/>
                      <a:pt x="10942" y="47649"/>
                      <a:pt x="11009" y="47767"/>
                    </a:cubicBezTo>
                    <a:cubicBezTo>
                      <a:pt x="11071" y="47875"/>
                      <a:pt x="11157" y="47967"/>
                      <a:pt x="11265" y="48044"/>
                    </a:cubicBezTo>
                    <a:cubicBezTo>
                      <a:pt x="11268" y="48046"/>
                      <a:pt x="11271" y="48047"/>
                      <a:pt x="11276" y="48047"/>
                    </a:cubicBezTo>
                    <a:lnTo>
                      <a:pt x="16320" y="48004"/>
                    </a:lnTo>
                    <a:cubicBezTo>
                      <a:pt x="16323" y="48004"/>
                      <a:pt x="16324" y="48004"/>
                      <a:pt x="16327" y="48002"/>
                    </a:cubicBezTo>
                    <a:lnTo>
                      <a:pt x="16707" y="47785"/>
                    </a:lnTo>
                    <a:lnTo>
                      <a:pt x="17274" y="48063"/>
                    </a:lnTo>
                    <a:cubicBezTo>
                      <a:pt x="17277" y="48063"/>
                      <a:pt x="17278" y="48064"/>
                      <a:pt x="17281" y="48064"/>
                    </a:cubicBezTo>
                    <a:lnTo>
                      <a:pt x="18608" y="48052"/>
                    </a:lnTo>
                    <a:cubicBezTo>
                      <a:pt x="18614" y="48052"/>
                      <a:pt x="18619" y="48049"/>
                      <a:pt x="18622" y="48044"/>
                    </a:cubicBezTo>
                    <a:cubicBezTo>
                      <a:pt x="18625" y="48040"/>
                      <a:pt x="18917" y="47519"/>
                      <a:pt x="18913" y="47119"/>
                    </a:cubicBezTo>
                    <a:cubicBezTo>
                      <a:pt x="18913" y="47064"/>
                      <a:pt x="18901" y="46972"/>
                      <a:pt x="18875" y="46836"/>
                    </a:cubicBezTo>
                    <a:cubicBezTo>
                      <a:pt x="18731" y="46062"/>
                      <a:pt x="18217" y="44177"/>
                      <a:pt x="18213" y="44158"/>
                    </a:cubicBezTo>
                    <a:cubicBezTo>
                      <a:pt x="18211" y="44156"/>
                      <a:pt x="18211" y="44155"/>
                      <a:pt x="18210" y="44153"/>
                    </a:cubicBezTo>
                    <a:cubicBezTo>
                      <a:pt x="18207" y="44149"/>
                      <a:pt x="18164" y="44098"/>
                      <a:pt x="18064" y="44098"/>
                    </a:cubicBezTo>
                    <a:cubicBezTo>
                      <a:pt x="18008" y="44098"/>
                      <a:pt x="17934" y="44114"/>
                      <a:pt x="17839" y="44164"/>
                    </a:cubicBezTo>
                    <a:cubicBezTo>
                      <a:pt x="17805" y="44043"/>
                      <a:pt x="17619" y="43365"/>
                      <a:pt x="17474" y="42840"/>
                    </a:cubicBezTo>
                    <a:cubicBezTo>
                      <a:pt x="17436" y="42704"/>
                      <a:pt x="17400" y="42575"/>
                      <a:pt x="17371" y="42469"/>
                    </a:cubicBezTo>
                    <a:cubicBezTo>
                      <a:pt x="17766" y="42338"/>
                      <a:pt x="18031" y="42234"/>
                      <a:pt x="18033" y="42232"/>
                    </a:cubicBezTo>
                    <a:cubicBezTo>
                      <a:pt x="18040" y="42229"/>
                      <a:pt x="18045" y="42222"/>
                      <a:pt x="18042" y="42213"/>
                    </a:cubicBezTo>
                    <a:cubicBezTo>
                      <a:pt x="18037" y="42199"/>
                      <a:pt x="17560" y="40751"/>
                      <a:pt x="17078" y="39018"/>
                    </a:cubicBezTo>
                    <a:cubicBezTo>
                      <a:pt x="17640" y="38452"/>
                      <a:pt x="17981" y="38117"/>
                      <a:pt x="18122" y="37997"/>
                    </a:cubicBezTo>
                    <a:cubicBezTo>
                      <a:pt x="18684" y="37519"/>
                      <a:pt x="18778" y="36943"/>
                      <a:pt x="18789" y="36851"/>
                    </a:cubicBezTo>
                    <a:cubicBezTo>
                      <a:pt x="18898" y="36833"/>
                      <a:pt x="19702" y="36680"/>
                      <a:pt x="20358" y="35928"/>
                    </a:cubicBezTo>
                    <a:cubicBezTo>
                      <a:pt x="21368" y="34765"/>
                      <a:pt x="24426" y="32255"/>
                      <a:pt x="25340" y="31513"/>
                    </a:cubicBezTo>
                    <a:cubicBezTo>
                      <a:pt x="25461" y="31414"/>
                      <a:pt x="25537" y="31354"/>
                      <a:pt x="25555" y="31339"/>
                    </a:cubicBezTo>
                    <a:lnTo>
                      <a:pt x="25814" y="31339"/>
                    </a:lnTo>
                    <a:cubicBezTo>
                      <a:pt x="25927" y="31337"/>
                      <a:pt x="26041" y="31337"/>
                      <a:pt x="26155" y="31337"/>
                    </a:cubicBezTo>
                    <a:cubicBezTo>
                      <a:pt x="27869" y="31337"/>
                      <a:pt x="29490" y="31336"/>
                      <a:pt x="30508" y="31005"/>
                    </a:cubicBezTo>
                    <a:cubicBezTo>
                      <a:pt x="30703" y="30942"/>
                      <a:pt x="30882" y="30830"/>
                      <a:pt x="31023" y="30681"/>
                    </a:cubicBezTo>
                    <a:cubicBezTo>
                      <a:pt x="31024" y="30680"/>
                      <a:pt x="31027" y="30677"/>
                      <a:pt x="31029" y="30675"/>
                    </a:cubicBezTo>
                    <a:lnTo>
                      <a:pt x="31036" y="30668"/>
                    </a:lnTo>
                    <a:cubicBezTo>
                      <a:pt x="31041" y="30663"/>
                      <a:pt x="31044" y="30659"/>
                      <a:pt x="31049" y="30654"/>
                    </a:cubicBezTo>
                    <a:cubicBezTo>
                      <a:pt x="31177" y="30512"/>
                      <a:pt x="31271" y="30337"/>
                      <a:pt x="31321" y="30153"/>
                    </a:cubicBezTo>
                    <a:cubicBezTo>
                      <a:pt x="31339" y="30083"/>
                      <a:pt x="31358" y="30010"/>
                      <a:pt x="31374" y="29936"/>
                    </a:cubicBezTo>
                    <a:cubicBezTo>
                      <a:pt x="31406" y="29806"/>
                      <a:pt x="31433" y="29668"/>
                      <a:pt x="31459" y="29529"/>
                    </a:cubicBezTo>
                    <a:cubicBezTo>
                      <a:pt x="31565" y="28951"/>
                      <a:pt x="31711" y="27817"/>
                      <a:pt x="31501" y="26705"/>
                    </a:cubicBezTo>
                    <a:cubicBezTo>
                      <a:pt x="31500" y="26695"/>
                      <a:pt x="31497" y="26682"/>
                      <a:pt x="31495" y="26670"/>
                    </a:cubicBezTo>
                    <a:lnTo>
                      <a:pt x="31492" y="26657"/>
                    </a:lnTo>
                    <a:cubicBezTo>
                      <a:pt x="31485" y="26620"/>
                      <a:pt x="31477" y="26584"/>
                      <a:pt x="31470" y="26546"/>
                    </a:cubicBezTo>
                    <a:lnTo>
                      <a:pt x="31468" y="26540"/>
                    </a:lnTo>
                    <a:cubicBezTo>
                      <a:pt x="31465" y="26531"/>
                      <a:pt x="31464" y="26523"/>
                      <a:pt x="31462" y="26516"/>
                    </a:cubicBezTo>
                    <a:cubicBezTo>
                      <a:pt x="31461" y="26505"/>
                      <a:pt x="31458" y="26495"/>
                      <a:pt x="31455" y="26484"/>
                    </a:cubicBezTo>
                    <a:lnTo>
                      <a:pt x="31453" y="26473"/>
                    </a:lnTo>
                    <a:cubicBezTo>
                      <a:pt x="31450" y="26466"/>
                      <a:pt x="31448" y="26457"/>
                      <a:pt x="31447" y="26448"/>
                    </a:cubicBezTo>
                    <a:cubicBezTo>
                      <a:pt x="31444" y="26439"/>
                      <a:pt x="31442" y="26429"/>
                      <a:pt x="31439" y="26420"/>
                    </a:cubicBezTo>
                    <a:lnTo>
                      <a:pt x="31435" y="26404"/>
                    </a:lnTo>
                    <a:cubicBezTo>
                      <a:pt x="31433" y="26398"/>
                      <a:pt x="31432" y="26390"/>
                      <a:pt x="31430" y="26383"/>
                    </a:cubicBezTo>
                    <a:cubicBezTo>
                      <a:pt x="31412" y="26314"/>
                      <a:pt x="31394" y="26248"/>
                      <a:pt x="31374" y="26183"/>
                    </a:cubicBezTo>
                    <a:cubicBezTo>
                      <a:pt x="31365" y="26154"/>
                      <a:pt x="31356" y="26125"/>
                      <a:pt x="31347" y="26093"/>
                    </a:cubicBezTo>
                    <a:cubicBezTo>
                      <a:pt x="31338" y="26064"/>
                      <a:pt x="31327" y="26036"/>
                      <a:pt x="31318" y="26007"/>
                    </a:cubicBezTo>
                    <a:lnTo>
                      <a:pt x="31315" y="25999"/>
                    </a:lnTo>
                    <a:cubicBezTo>
                      <a:pt x="31315" y="25998"/>
                      <a:pt x="31315" y="25998"/>
                      <a:pt x="31315" y="25998"/>
                    </a:cubicBezTo>
                    <a:cubicBezTo>
                      <a:pt x="31285" y="25908"/>
                      <a:pt x="31252" y="25819"/>
                      <a:pt x="31217" y="25733"/>
                    </a:cubicBezTo>
                    <a:lnTo>
                      <a:pt x="31211" y="25718"/>
                    </a:lnTo>
                    <a:cubicBezTo>
                      <a:pt x="31203" y="25699"/>
                      <a:pt x="31196" y="25683"/>
                      <a:pt x="31189" y="25666"/>
                    </a:cubicBezTo>
                    <a:lnTo>
                      <a:pt x="31180" y="25643"/>
                    </a:lnTo>
                    <a:cubicBezTo>
                      <a:pt x="31173" y="25627"/>
                      <a:pt x="31165" y="25612"/>
                      <a:pt x="31159" y="25595"/>
                    </a:cubicBezTo>
                    <a:lnTo>
                      <a:pt x="31147" y="25571"/>
                    </a:lnTo>
                    <a:cubicBezTo>
                      <a:pt x="31141" y="25554"/>
                      <a:pt x="31133" y="25539"/>
                      <a:pt x="31127" y="25524"/>
                    </a:cubicBezTo>
                    <a:lnTo>
                      <a:pt x="31111" y="25489"/>
                    </a:lnTo>
                    <a:cubicBezTo>
                      <a:pt x="31105" y="25477"/>
                      <a:pt x="31100" y="25465"/>
                      <a:pt x="31094" y="25453"/>
                    </a:cubicBezTo>
                    <a:cubicBezTo>
                      <a:pt x="31091" y="25446"/>
                      <a:pt x="31088" y="25440"/>
                      <a:pt x="31085" y="25436"/>
                    </a:cubicBezTo>
                    <a:lnTo>
                      <a:pt x="31080" y="25425"/>
                    </a:lnTo>
                    <a:cubicBezTo>
                      <a:pt x="31068" y="25401"/>
                      <a:pt x="31056" y="25375"/>
                      <a:pt x="31044" y="25351"/>
                    </a:cubicBezTo>
                    <a:lnTo>
                      <a:pt x="31039" y="25342"/>
                    </a:lnTo>
                    <a:cubicBezTo>
                      <a:pt x="31036" y="25336"/>
                      <a:pt x="31033" y="25331"/>
                      <a:pt x="31030" y="25325"/>
                    </a:cubicBezTo>
                    <a:cubicBezTo>
                      <a:pt x="30971" y="25050"/>
                      <a:pt x="30859" y="24844"/>
                      <a:pt x="30793" y="24739"/>
                    </a:cubicBezTo>
                    <a:cubicBezTo>
                      <a:pt x="31012" y="24556"/>
                      <a:pt x="31295" y="24088"/>
                      <a:pt x="31250" y="23692"/>
                    </a:cubicBezTo>
                    <a:cubicBezTo>
                      <a:pt x="31200" y="23247"/>
                      <a:pt x="30703" y="22679"/>
                      <a:pt x="30650" y="22618"/>
                    </a:cubicBezTo>
                    <a:cubicBezTo>
                      <a:pt x="30647" y="22503"/>
                      <a:pt x="30594" y="20733"/>
                      <a:pt x="29860" y="16731"/>
                    </a:cubicBezTo>
                    <a:cubicBezTo>
                      <a:pt x="29838" y="16573"/>
                      <a:pt x="29823" y="16382"/>
                      <a:pt x="29805" y="16163"/>
                    </a:cubicBezTo>
                    <a:cubicBezTo>
                      <a:pt x="29737" y="15345"/>
                      <a:pt x="29635" y="14110"/>
                      <a:pt x="29155" y="12770"/>
                    </a:cubicBezTo>
                    <a:cubicBezTo>
                      <a:pt x="28890" y="12034"/>
                      <a:pt x="28537" y="11338"/>
                      <a:pt x="28106" y="10705"/>
                    </a:cubicBezTo>
                    <a:cubicBezTo>
                      <a:pt x="27598" y="9963"/>
                      <a:pt x="26966" y="9280"/>
                      <a:pt x="26227" y="8679"/>
                    </a:cubicBezTo>
                    <a:cubicBezTo>
                      <a:pt x="26089" y="8567"/>
                      <a:pt x="25923" y="8497"/>
                      <a:pt x="25747" y="8477"/>
                    </a:cubicBezTo>
                    <a:cubicBezTo>
                      <a:pt x="25588" y="8459"/>
                      <a:pt x="25394" y="8444"/>
                      <a:pt x="25199" y="8444"/>
                    </a:cubicBezTo>
                    <a:cubicBezTo>
                      <a:pt x="25023" y="8444"/>
                      <a:pt x="24846" y="8456"/>
                      <a:pt x="24693" y="8491"/>
                    </a:cubicBezTo>
                    <a:lnTo>
                      <a:pt x="24352" y="7961"/>
                    </a:lnTo>
                    <a:cubicBezTo>
                      <a:pt x="24349" y="7955"/>
                      <a:pt x="24343" y="7953"/>
                      <a:pt x="24337" y="7953"/>
                    </a:cubicBezTo>
                    <a:cubicBezTo>
                      <a:pt x="24264" y="7964"/>
                      <a:pt x="24193" y="7974"/>
                      <a:pt x="24123" y="7985"/>
                    </a:cubicBezTo>
                    <a:cubicBezTo>
                      <a:pt x="24123" y="7986"/>
                      <a:pt x="24122" y="7986"/>
                      <a:pt x="24122" y="7986"/>
                    </a:cubicBezTo>
                    <a:cubicBezTo>
                      <a:pt x="24084" y="7992"/>
                      <a:pt x="24048" y="7999"/>
                      <a:pt x="24011" y="8005"/>
                    </a:cubicBezTo>
                    <a:cubicBezTo>
                      <a:pt x="23817" y="7835"/>
                      <a:pt x="23337" y="7397"/>
                      <a:pt x="22895" y="6875"/>
                    </a:cubicBezTo>
                    <a:cubicBezTo>
                      <a:pt x="23040" y="6584"/>
                      <a:pt x="23005" y="6254"/>
                      <a:pt x="22924" y="6135"/>
                    </a:cubicBezTo>
                    <a:cubicBezTo>
                      <a:pt x="22774" y="5919"/>
                      <a:pt x="22674" y="5472"/>
                      <a:pt x="22781" y="5330"/>
                    </a:cubicBezTo>
                    <a:cubicBezTo>
                      <a:pt x="22963" y="5090"/>
                      <a:pt x="23539" y="4224"/>
                      <a:pt x="23340" y="3179"/>
                    </a:cubicBezTo>
                    <a:cubicBezTo>
                      <a:pt x="23319" y="3077"/>
                      <a:pt x="23296" y="2976"/>
                      <a:pt x="23272" y="2877"/>
                    </a:cubicBezTo>
                    <a:cubicBezTo>
                      <a:pt x="22963" y="1622"/>
                      <a:pt x="22489" y="779"/>
                      <a:pt x="21901" y="442"/>
                    </a:cubicBezTo>
                    <a:cubicBezTo>
                      <a:pt x="21703" y="328"/>
                      <a:pt x="21493" y="271"/>
                      <a:pt x="21273" y="271"/>
                    </a:cubicBezTo>
                    <a:cubicBezTo>
                      <a:pt x="21142" y="271"/>
                      <a:pt x="21008" y="291"/>
                      <a:pt x="20871" y="331"/>
                    </a:cubicBezTo>
                    <a:cubicBezTo>
                      <a:pt x="20206" y="111"/>
                      <a:pt x="19596" y="1"/>
                      <a:pt x="1905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317;p25">
                <a:extLst>
                  <a:ext uri="{FF2B5EF4-FFF2-40B4-BE49-F238E27FC236}">
                    <a16:creationId xmlns:a16="http://schemas.microsoft.com/office/drawing/2014/main" id="{9EAA80AF-642E-BA0C-67CA-39502646EBFD}"/>
                  </a:ext>
                </a:extLst>
              </p:cNvPr>
              <p:cNvSpPr/>
              <p:nvPr/>
            </p:nvSpPr>
            <p:spPr>
              <a:xfrm>
                <a:off x="1947800" y="2258950"/>
                <a:ext cx="180175" cy="183400"/>
              </a:xfrm>
              <a:custGeom>
                <a:avLst/>
                <a:gdLst/>
                <a:ahLst/>
                <a:cxnLst/>
                <a:rect l="l" t="t" r="r" b="b"/>
                <a:pathLst>
                  <a:path w="7207" h="7336" extrusionOk="0">
                    <a:moveTo>
                      <a:pt x="2733" y="1"/>
                    </a:moveTo>
                    <a:cubicBezTo>
                      <a:pt x="947" y="1"/>
                      <a:pt x="197" y="1218"/>
                      <a:pt x="43" y="2426"/>
                    </a:cubicBezTo>
                    <a:cubicBezTo>
                      <a:pt x="1" y="2762"/>
                      <a:pt x="11" y="3048"/>
                      <a:pt x="51" y="3289"/>
                    </a:cubicBezTo>
                    <a:cubicBezTo>
                      <a:pt x="160" y="3966"/>
                      <a:pt x="494" y="4277"/>
                      <a:pt x="494" y="4277"/>
                    </a:cubicBezTo>
                    <a:cubicBezTo>
                      <a:pt x="592" y="4344"/>
                      <a:pt x="657" y="4365"/>
                      <a:pt x="787" y="4365"/>
                    </a:cubicBezTo>
                    <a:cubicBezTo>
                      <a:pt x="878" y="4365"/>
                      <a:pt x="1001" y="4355"/>
                      <a:pt x="1188" y="4343"/>
                    </a:cubicBezTo>
                    <a:cubicBezTo>
                      <a:pt x="1243" y="4340"/>
                      <a:pt x="1292" y="4337"/>
                      <a:pt x="1334" y="4337"/>
                    </a:cubicBezTo>
                    <a:cubicBezTo>
                      <a:pt x="1642" y="4337"/>
                      <a:pt x="1642" y="4456"/>
                      <a:pt x="1835" y="5081"/>
                    </a:cubicBezTo>
                    <a:cubicBezTo>
                      <a:pt x="1960" y="5484"/>
                      <a:pt x="2381" y="5571"/>
                      <a:pt x="2723" y="5571"/>
                    </a:cubicBezTo>
                    <a:cubicBezTo>
                      <a:pt x="2984" y="5571"/>
                      <a:pt x="3198" y="5520"/>
                      <a:pt x="3198" y="5520"/>
                    </a:cubicBezTo>
                    <a:cubicBezTo>
                      <a:pt x="3198" y="5466"/>
                      <a:pt x="3200" y="5411"/>
                      <a:pt x="3204" y="5355"/>
                    </a:cubicBezTo>
                    <a:cubicBezTo>
                      <a:pt x="3249" y="4803"/>
                      <a:pt x="3811" y="4481"/>
                      <a:pt x="4142" y="4481"/>
                    </a:cubicBezTo>
                    <a:cubicBezTo>
                      <a:pt x="4168" y="4481"/>
                      <a:pt x="4192" y="4483"/>
                      <a:pt x="4215" y="4487"/>
                    </a:cubicBezTo>
                    <a:cubicBezTo>
                      <a:pt x="4524" y="4540"/>
                      <a:pt x="4608" y="4941"/>
                      <a:pt x="4342" y="5656"/>
                    </a:cubicBezTo>
                    <a:cubicBezTo>
                      <a:pt x="4292" y="5788"/>
                      <a:pt x="4243" y="5902"/>
                      <a:pt x="4195" y="5999"/>
                    </a:cubicBezTo>
                    <a:cubicBezTo>
                      <a:pt x="4130" y="6128"/>
                      <a:pt x="4066" y="6226"/>
                      <a:pt x="4004" y="6300"/>
                    </a:cubicBezTo>
                    <a:cubicBezTo>
                      <a:pt x="4180" y="6711"/>
                      <a:pt x="4557" y="7220"/>
                      <a:pt x="5354" y="7318"/>
                    </a:cubicBezTo>
                    <a:cubicBezTo>
                      <a:pt x="5449" y="7330"/>
                      <a:pt x="5538" y="7335"/>
                      <a:pt x="5621" y="7335"/>
                    </a:cubicBezTo>
                    <a:cubicBezTo>
                      <a:pt x="6142" y="7335"/>
                      <a:pt x="6418" y="7116"/>
                      <a:pt x="6549" y="6861"/>
                    </a:cubicBezTo>
                    <a:cubicBezTo>
                      <a:pt x="6697" y="6573"/>
                      <a:pt x="6661" y="6241"/>
                      <a:pt x="6582" y="6129"/>
                    </a:cubicBezTo>
                    <a:lnTo>
                      <a:pt x="6584" y="6129"/>
                    </a:lnTo>
                    <a:cubicBezTo>
                      <a:pt x="6426" y="5900"/>
                      <a:pt x="6332" y="5449"/>
                      <a:pt x="6441" y="5304"/>
                    </a:cubicBezTo>
                    <a:cubicBezTo>
                      <a:pt x="6550" y="5160"/>
                      <a:pt x="7206" y="4269"/>
                      <a:pt x="6999" y="3165"/>
                    </a:cubicBezTo>
                    <a:cubicBezTo>
                      <a:pt x="6976" y="3063"/>
                      <a:pt x="6953" y="2963"/>
                      <a:pt x="6929" y="2865"/>
                    </a:cubicBezTo>
                    <a:cubicBezTo>
                      <a:pt x="6540" y="1282"/>
                      <a:pt x="5869" y="271"/>
                      <a:pt x="4946" y="271"/>
                    </a:cubicBezTo>
                    <a:cubicBezTo>
                      <a:pt x="4817" y="271"/>
                      <a:pt x="4683" y="291"/>
                      <a:pt x="4543" y="332"/>
                    </a:cubicBezTo>
                    <a:cubicBezTo>
                      <a:pt x="3847" y="101"/>
                      <a:pt x="3247" y="1"/>
                      <a:pt x="273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318;p25">
                <a:extLst>
                  <a:ext uri="{FF2B5EF4-FFF2-40B4-BE49-F238E27FC236}">
                    <a16:creationId xmlns:a16="http://schemas.microsoft.com/office/drawing/2014/main" id="{A56839B1-2D33-8902-ABFC-492DDA831E97}"/>
                  </a:ext>
                </a:extLst>
              </p:cNvPr>
              <p:cNvSpPr/>
              <p:nvPr/>
            </p:nvSpPr>
            <p:spPr>
              <a:xfrm>
                <a:off x="1947800" y="2258950"/>
                <a:ext cx="173225" cy="82225"/>
              </a:xfrm>
              <a:custGeom>
                <a:avLst/>
                <a:gdLst/>
                <a:ahLst/>
                <a:cxnLst/>
                <a:rect l="l" t="t" r="r" b="b"/>
                <a:pathLst>
                  <a:path w="6929" h="3289" extrusionOk="0">
                    <a:moveTo>
                      <a:pt x="2733" y="1"/>
                    </a:moveTo>
                    <a:cubicBezTo>
                      <a:pt x="947" y="1"/>
                      <a:pt x="197" y="1218"/>
                      <a:pt x="43" y="2426"/>
                    </a:cubicBezTo>
                    <a:cubicBezTo>
                      <a:pt x="1" y="2762"/>
                      <a:pt x="11" y="3048"/>
                      <a:pt x="51" y="3289"/>
                    </a:cubicBezTo>
                    <a:cubicBezTo>
                      <a:pt x="51" y="3289"/>
                      <a:pt x="282" y="1356"/>
                      <a:pt x="1991" y="965"/>
                    </a:cubicBezTo>
                    <a:lnTo>
                      <a:pt x="1991" y="965"/>
                    </a:lnTo>
                    <a:cubicBezTo>
                      <a:pt x="1356" y="1735"/>
                      <a:pt x="1582" y="2619"/>
                      <a:pt x="1582" y="2619"/>
                    </a:cubicBezTo>
                    <a:cubicBezTo>
                      <a:pt x="1582" y="2619"/>
                      <a:pt x="1973" y="1512"/>
                      <a:pt x="3015" y="1223"/>
                    </a:cubicBezTo>
                    <a:lnTo>
                      <a:pt x="3015" y="1223"/>
                    </a:lnTo>
                    <a:cubicBezTo>
                      <a:pt x="2776" y="1589"/>
                      <a:pt x="3110" y="2460"/>
                      <a:pt x="3110" y="2460"/>
                    </a:cubicBezTo>
                    <a:cubicBezTo>
                      <a:pt x="3110" y="2460"/>
                      <a:pt x="3453" y="1341"/>
                      <a:pt x="5429" y="1068"/>
                    </a:cubicBezTo>
                    <a:cubicBezTo>
                      <a:pt x="6418" y="1624"/>
                      <a:pt x="6918" y="2839"/>
                      <a:pt x="6929" y="2866"/>
                    </a:cubicBezTo>
                    <a:cubicBezTo>
                      <a:pt x="6929" y="2866"/>
                      <a:pt x="6929" y="2866"/>
                      <a:pt x="6929" y="2865"/>
                    </a:cubicBezTo>
                    <a:cubicBezTo>
                      <a:pt x="6540" y="1282"/>
                      <a:pt x="5869" y="271"/>
                      <a:pt x="4946" y="271"/>
                    </a:cubicBezTo>
                    <a:cubicBezTo>
                      <a:pt x="4817" y="271"/>
                      <a:pt x="4683" y="291"/>
                      <a:pt x="4543" y="332"/>
                    </a:cubicBezTo>
                    <a:cubicBezTo>
                      <a:pt x="3847" y="101"/>
                      <a:pt x="3247" y="1"/>
                      <a:pt x="2733" y="1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319;p25">
                <a:extLst>
                  <a:ext uri="{FF2B5EF4-FFF2-40B4-BE49-F238E27FC236}">
                    <a16:creationId xmlns:a16="http://schemas.microsoft.com/office/drawing/2014/main" id="{4F4DC665-CAA5-9D7E-39D7-1B9F0E9E8651}"/>
                  </a:ext>
                </a:extLst>
              </p:cNvPr>
              <p:cNvSpPr/>
              <p:nvPr/>
            </p:nvSpPr>
            <p:spPr>
              <a:xfrm>
                <a:off x="2027750" y="2370925"/>
                <a:ext cx="35275" cy="501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2007" extrusionOk="0">
                    <a:moveTo>
                      <a:pt x="946" y="1"/>
                    </a:moveTo>
                    <a:cubicBezTo>
                      <a:pt x="615" y="1"/>
                      <a:pt x="51" y="323"/>
                      <a:pt x="6" y="876"/>
                    </a:cubicBezTo>
                    <a:cubicBezTo>
                      <a:pt x="2" y="932"/>
                      <a:pt x="0" y="987"/>
                      <a:pt x="0" y="1041"/>
                    </a:cubicBezTo>
                    <a:cubicBezTo>
                      <a:pt x="3" y="1343"/>
                      <a:pt x="79" y="1602"/>
                      <a:pt x="176" y="1774"/>
                    </a:cubicBezTo>
                    <a:cubicBezTo>
                      <a:pt x="244" y="1897"/>
                      <a:pt x="321" y="1976"/>
                      <a:pt x="391" y="1994"/>
                    </a:cubicBezTo>
                    <a:cubicBezTo>
                      <a:pt x="421" y="2002"/>
                      <a:pt x="451" y="2007"/>
                      <a:pt x="481" y="2007"/>
                    </a:cubicBezTo>
                    <a:cubicBezTo>
                      <a:pt x="500" y="2007"/>
                      <a:pt x="519" y="2005"/>
                      <a:pt x="538" y="2001"/>
                    </a:cubicBezTo>
                    <a:cubicBezTo>
                      <a:pt x="626" y="1985"/>
                      <a:pt x="715" y="1929"/>
                      <a:pt x="806" y="1821"/>
                    </a:cubicBezTo>
                    <a:cubicBezTo>
                      <a:pt x="868" y="1747"/>
                      <a:pt x="932" y="1647"/>
                      <a:pt x="997" y="1520"/>
                    </a:cubicBezTo>
                    <a:cubicBezTo>
                      <a:pt x="1045" y="1423"/>
                      <a:pt x="1094" y="1309"/>
                      <a:pt x="1144" y="1177"/>
                    </a:cubicBezTo>
                    <a:cubicBezTo>
                      <a:pt x="1410" y="462"/>
                      <a:pt x="1326" y="61"/>
                      <a:pt x="1017" y="7"/>
                    </a:cubicBezTo>
                    <a:cubicBezTo>
                      <a:pt x="994" y="3"/>
                      <a:pt x="971" y="1"/>
                      <a:pt x="946" y="1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320;p25">
                <a:extLst>
                  <a:ext uri="{FF2B5EF4-FFF2-40B4-BE49-F238E27FC236}">
                    <a16:creationId xmlns:a16="http://schemas.microsoft.com/office/drawing/2014/main" id="{ED1859EC-9313-3BAC-7B44-84637C36446B}"/>
                  </a:ext>
                </a:extLst>
              </p:cNvPr>
              <p:cNvSpPr/>
              <p:nvPr/>
            </p:nvSpPr>
            <p:spPr>
              <a:xfrm>
                <a:off x="2033450" y="2377150"/>
                <a:ext cx="16575" cy="40500"/>
              </a:xfrm>
              <a:custGeom>
                <a:avLst/>
                <a:gdLst/>
                <a:ahLst/>
                <a:cxnLst/>
                <a:rect l="l" t="t" r="r" b="b"/>
                <a:pathLst>
                  <a:path w="663" h="1620" extrusionOk="0">
                    <a:moveTo>
                      <a:pt x="645" y="0"/>
                    </a:moveTo>
                    <a:cubicBezTo>
                      <a:pt x="643" y="0"/>
                      <a:pt x="641" y="1"/>
                      <a:pt x="639" y="1"/>
                    </a:cubicBezTo>
                    <a:cubicBezTo>
                      <a:pt x="1" y="298"/>
                      <a:pt x="75" y="647"/>
                      <a:pt x="136" y="927"/>
                    </a:cubicBezTo>
                    <a:cubicBezTo>
                      <a:pt x="149" y="992"/>
                      <a:pt x="163" y="1054"/>
                      <a:pt x="166" y="1112"/>
                    </a:cubicBezTo>
                    <a:cubicBezTo>
                      <a:pt x="166" y="1116"/>
                      <a:pt x="168" y="1121"/>
                      <a:pt x="171" y="1122"/>
                    </a:cubicBezTo>
                    <a:cubicBezTo>
                      <a:pt x="174" y="1125"/>
                      <a:pt x="178" y="1127"/>
                      <a:pt x="183" y="1127"/>
                    </a:cubicBezTo>
                    <a:cubicBezTo>
                      <a:pt x="189" y="1126"/>
                      <a:pt x="195" y="1126"/>
                      <a:pt x="200" y="1126"/>
                    </a:cubicBezTo>
                    <a:cubicBezTo>
                      <a:pt x="244" y="1126"/>
                      <a:pt x="273" y="1141"/>
                      <a:pt x="281" y="1171"/>
                    </a:cubicBezTo>
                    <a:cubicBezTo>
                      <a:pt x="298" y="1224"/>
                      <a:pt x="252" y="1318"/>
                      <a:pt x="149" y="1377"/>
                    </a:cubicBezTo>
                    <a:cubicBezTo>
                      <a:pt x="143" y="1381"/>
                      <a:pt x="140" y="1389"/>
                      <a:pt x="143" y="1396"/>
                    </a:cubicBezTo>
                    <a:cubicBezTo>
                      <a:pt x="208" y="1554"/>
                      <a:pt x="322" y="1615"/>
                      <a:pt x="327" y="1616"/>
                    </a:cubicBezTo>
                    <a:cubicBezTo>
                      <a:pt x="328" y="1618"/>
                      <a:pt x="331" y="1619"/>
                      <a:pt x="334" y="1619"/>
                    </a:cubicBezTo>
                    <a:cubicBezTo>
                      <a:pt x="339" y="1619"/>
                      <a:pt x="345" y="1615"/>
                      <a:pt x="348" y="1610"/>
                    </a:cubicBezTo>
                    <a:cubicBezTo>
                      <a:pt x="351" y="1602"/>
                      <a:pt x="348" y="1592"/>
                      <a:pt x="340" y="1589"/>
                    </a:cubicBezTo>
                    <a:cubicBezTo>
                      <a:pt x="340" y="1589"/>
                      <a:pt x="239" y="1534"/>
                      <a:pt x="177" y="1396"/>
                    </a:cubicBezTo>
                    <a:cubicBezTo>
                      <a:pt x="275" y="1334"/>
                      <a:pt x="334" y="1233"/>
                      <a:pt x="311" y="1162"/>
                    </a:cubicBezTo>
                    <a:cubicBezTo>
                      <a:pt x="298" y="1119"/>
                      <a:pt x="258" y="1095"/>
                      <a:pt x="201" y="1095"/>
                    </a:cubicBezTo>
                    <a:cubicBezTo>
                      <a:pt x="200" y="1095"/>
                      <a:pt x="198" y="1095"/>
                      <a:pt x="196" y="1095"/>
                    </a:cubicBezTo>
                    <a:cubicBezTo>
                      <a:pt x="192" y="1039"/>
                      <a:pt x="180" y="981"/>
                      <a:pt x="166" y="919"/>
                    </a:cubicBezTo>
                    <a:cubicBezTo>
                      <a:pt x="105" y="638"/>
                      <a:pt x="37" y="316"/>
                      <a:pt x="652" y="30"/>
                    </a:cubicBezTo>
                    <a:cubicBezTo>
                      <a:pt x="660" y="27"/>
                      <a:pt x="663" y="17"/>
                      <a:pt x="660" y="9"/>
                    </a:cubicBezTo>
                    <a:cubicBezTo>
                      <a:pt x="656" y="3"/>
                      <a:pt x="651" y="0"/>
                      <a:pt x="645" y="0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321;p25">
                <a:extLst>
                  <a:ext uri="{FF2B5EF4-FFF2-40B4-BE49-F238E27FC236}">
                    <a16:creationId xmlns:a16="http://schemas.microsoft.com/office/drawing/2014/main" id="{C4BDD02B-E87F-C57C-ECE6-379477E0CB73}"/>
                  </a:ext>
                </a:extLst>
              </p:cNvPr>
              <p:cNvSpPr/>
              <p:nvPr/>
            </p:nvSpPr>
            <p:spPr>
              <a:xfrm>
                <a:off x="1955725" y="2365850"/>
                <a:ext cx="86100" cy="124475"/>
              </a:xfrm>
              <a:custGeom>
                <a:avLst/>
                <a:gdLst/>
                <a:ahLst/>
                <a:cxnLst/>
                <a:rect l="l" t="t" r="r" b="b"/>
                <a:pathLst>
                  <a:path w="3444" h="4979" extrusionOk="0">
                    <a:moveTo>
                      <a:pt x="177" y="1"/>
                    </a:moveTo>
                    <a:cubicBezTo>
                      <a:pt x="177" y="1"/>
                      <a:pt x="176" y="90"/>
                      <a:pt x="176" y="246"/>
                    </a:cubicBezTo>
                    <a:cubicBezTo>
                      <a:pt x="177" y="678"/>
                      <a:pt x="202" y="1617"/>
                      <a:pt x="364" y="2545"/>
                    </a:cubicBezTo>
                    <a:cubicBezTo>
                      <a:pt x="252" y="2514"/>
                      <a:pt x="174" y="2501"/>
                      <a:pt x="120" y="2501"/>
                    </a:cubicBezTo>
                    <a:cubicBezTo>
                      <a:pt x="1" y="2501"/>
                      <a:pt x="3" y="2565"/>
                      <a:pt x="35" y="2633"/>
                    </a:cubicBezTo>
                    <a:cubicBezTo>
                      <a:pt x="82" y="2732"/>
                      <a:pt x="486" y="3010"/>
                      <a:pt x="486" y="3010"/>
                    </a:cubicBezTo>
                    <a:cubicBezTo>
                      <a:pt x="486" y="3010"/>
                      <a:pt x="620" y="3877"/>
                      <a:pt x="853" y="4576"/>
                    </a:cubicBezTo>
                    <a:cubicBezTo>
                      <a:pt x="920" y="4778"/>
                      <a:pt x="1094" y="4926"/>
                      <a:pt x="1304" y="4957"/>
                    </a:cubicBezTo>
                    <a:cubicBezTo>
                      <a:pt x="1407" y="4973"/>
                      <a:pt x="1514" y="4978"/>
                      <a:pt x="1610" y="4978"/>
                    </a:cubicBezTo>
                    <a:cubicBezTo>
                      <a:pt x="1622" y="4978"/>
                      <a:pt x="1635" y="4978"/>
                      <a:pt x="1647" y="4978"/>
                    </a:cubicBezTo>
                    <a:cubicBezTo>
                      <a:pt x="1665" y="4978"/>
                      <a:pt x="1682" y="4978"/>
                      <a:pt x="1698" y="4976"/>
                    </a:cubicBezTo>
                    <a:cubicBezTo>
                      <a:pt x="1866" y="4964"/>
                      <a:pt x="2027" y="4896"/>
                      <a:pt x="2153" y="4782"/>
                    </a:cubicBezTo>
                    <a:cubicBezTo>
                      <a:pt x="2407" y="4554"/>
                      <a:pt x="2855" y="4158"/>
                      <a:pt x="3172" y="3913"/>
                    </a:cubicBezTo>
                    <a:cubicBezTo>
                      <a:pt x="3263" y="3843"/>
                      <a:pt x="3334" y="3752"/>
                      <a:pt x="3380" y="3649"/>
                    </a:cubicBezTo>
                    <a:cubicBezTo>
                      <a:pt x="3408" y="3583"/>
                      <a:pt x="3428" y="3510"/>
                      <a:pt x="3434" y="3437"/>
                    </a:cubicBezTo>
                    <a:cubicBezTo>
                      <a:pt x="3436" y="3421"/>
                      <a:pt x="3436" y="3404"/>
                      <a:pt x="3437" y="3387"/>
                    </a:cubicBezTo>
                    <a:cubicBezTo>
                      <a:pt x="3443" y="2950"/>
                      <a:pt x="3430" y="2474"/>
                      <a:pt x="3419" y="2203"/>
                    </a:cubicBezTo>
                    <a:cubicBezTo>
                      <a:pt x="3399" y="2207"/>
                      <a:pt x="3378" y="2209"/>
                      <a:pt x="3358" y="2209"/>
                    </a:cubicBezTo>
                    <a:cubicBezTo>
                      <a:pt x="3329" y="2209"/>
                      <a:pt x="3301" y="2205"/>
                      <a:pt x="3272" y="2197"/>
                    </a:cubicBezTo>
                    <a:cubicBezTo>
                      <a:pt x="3204" y="2177"/>
                      <a:pt x="3125" y="2098"/>
                      <a:pt x="3057" y="1977"/>
                    </a:cubicBezTo>
                    <a:cubicBezTo>
                      <a:pt x="3007" y="1886"/>
                      <a:pt x="2961" y="1774"/>
                      <a:pt x="2931" y="1644"/>
                    </a:cubicBezTo>
                    <a:cubicBezTo>
                      <a:pt x="2901" y="1524"/>
                      <a:pt x="2883" y="1388"/>
                      <a:pt x="2881" y="1243"/>
                    </a:cubicBezTo>
                    <a:cubicBezTo>
                      <a:pt x="2881" y="1243"/>
                      <a:pt x="2666" y="1294"/>
                      <a:pt x="2404" y="1294"/>
                    </a:cubicBezTo>
                    <a:cubicBezTo>
                      <a:pt x="2062" y="1294"/>
                      <a:pt x="1642" y="1207"/>
                      <a:pt x="1518" y="805"/>
                    </a:cubicBezTo>
                    <a:cubicBezTo>
                      <a:pt x="1325" y="180"/>
                      <a:pt x="1325" y="61"/>
                      <a:pt x="1018" y="61"/>
                    </a:cubicBezTo>
                    <a:cubicBezTo>
                      <a:pt x="975" y="61"/>
                      <a:pt x="927" y="64"/>
                      <a:pt x="871" y="67"/>
                    </a:cubicBezTo>
                    <a:cubicBezTo>
                      <a:pt x="685" y="78"/>
                      <a:pt x="562" y="88"/>
                      <a:pt x="472" y="88"/>
                    </a:cubicBezTo>
                    <a:cubicBezTo>
                      <a:pt x="341" y="88"/>
                      <a:pt x="276" y="68"/>
                      <a:pt x="177" y="1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322;p25">
                <a:extLst>
                  <a:ext uri="{FF2B5EF4-FFF2-40B4-BE49-F238E27FC236}">
                    <a16:creationId xmlns:a16="http://schemas.microsoft.com/office/drawing/2014/main" id="{B1FC140E-7A8F-19D0-8F07-7D790CEEF7A4}"/>
                  </a:ext>
                </a:extLst>
              </p:cNvPr>
              <p:cNvSpPr/>
              <p:nvPr/>
            </p:nvSpPr>
            <p:spPr>
              <a:xfrm>
                <a:off x="2087500" y="2339450"/>
                <a:ext cx="38825" cy="71725"/>
              </a:xfrm>
              <a:custGeom>
                <a:avLst/>
                <a:gdLst/>
                <a:ahLst/>
                <a:cxnLst/>
                <a:rect l="l" t="t" r="r" b="b"/>
                <a:pathLst>
                  <a:path w="1553" h="2869" extrusionOk="0">
                    <a:moveTo>
                      <a:pt x="1420" y="1"/>
                    </a:moveTo>
                    <a:cubicBezTo>
                      <a:pt x="1415" y="1"/>
                      <a:pt x="1412" y="4"/>
                      <a:pt x="1412" y="8"/>
                    </a:cubicBezTo>
                    <a:cubicBezTo>
                      <a:pt x="1414" y="17"/>
                      <a:pt x="1415" y="33"/>
                      <a:pt x="1417" y="51"/>
                    </a:cubicBezTo>
                    <a:cubicBezTo>
                      <a:pt x="1536" y="1152"/>
                      <a:pt x="1035" y="2147"/>
                      <a:pt x="5" y="2853"/>
                    </a:cubicBezTo>
                    <a:cubicBezTo>
                      <a:pt x="2" y="2856"/>
                      <a:pt x="0" y="2861"/>
                      <a:pt x="3" y="2865"/>
                    </a:cubicBezTo>
                    <a:cubicBezTo>
                      <a:pt x="5" y="2867"/>
                      <a:pt x="8" y="2868"/>
                      <a:pt x="9" y="2868"/>
                    </a:cubicBezTo>
                    <a:cubicBezTo>
                      <a:pt x="11" y="2868"/>
                      <a:pt x="13" y="2868"/>
                      <a:pt x="14" y="2867"/>
                    </a:cubicBezTo>
                    <a:cubicBezTo>
                      <a:pt x="1049" y="2158"/>
                      <a:pt x="1553" y="1157"/>
                      <a:pt x="1433" y="49"/>
                    </a:cubicBezTo>
                    <a:cubicBezTo>
                      <a:pt x="1430" y="31"/>
                      <a:pt x="1429" y="17"/>
                      <a:pt x="1429" y="8"/>
                    </a:cubicBezTo>
                    <a:cubicBezTo>
                      <a:pt x="1429" y="4"/>
                      <a:pt x="1424" y="1"/>
                      <a:pt x="142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323;p25">
                <a:extLst>
                  <a:ext uri="{FF2B5EF4-FFF2-40B4-BE49-F238E27FC236}">
                    <a16:creationId xmlns:a16="http://schemas.microsoft.com/office/drawing/2014/main" id="{ABFC830D-B58B-4311-7C73-3A46614BD9F7}"/>
                  </a:ext>
                </a:extLst>
              </p:cNvPr>
              <p:cNvSpPr/>
              <p:nvPr/>
            </p:nvSpPr>
            <p:spPr>
              <a:xfrm>
                <a:off x="2029475" y="2265575"/>
                <a:ext cx="47225" cy="22700"/>
              </a:xfrm>
              <a:custGeom>
                <a:avLst/>
                <a:gdLst/>
                <a:ahLst/>
                <a:cxnLst/>
                <a:rect l="l" t="t" r="r" b="b"/>
                <a:pathLst>
                  <a:path w="1889" h="908" extrusionOk="0">
                    <a:moveTo>
                      <a:pt x="1685" y="0"/>
                    </a:moveTo>
                    <a:cubicBezTo>
                      <a:pt x="1244" y="0"/>
                      <a:pt x="842" y="210"/>
                      <a:pt x="567" y="399"/>
                    </a:cubicBezTo>
                    <a:cubicBezTo>
                      <a:pt x="228" y="635"/>
                      <a:pt x="7" y="893"/>
                      <a:pt x="4" y="894"/>
                    </a:cubicBezTo>
                    <a:cubicBezTo>
                      <a:pt x="1" y="899"/>
                      <a:pt x="1" y="903"/>
                      <a:pt x="5" y="906"/>
                    </a:cubicBezTo>
                    <a:cubicBezTo>
                      <a:pt x="7" y="908"/>
                      <a:pt x="8" y="908"/>
                      <a:pt x="10" y="908"/>
                    </a:cubicBezTo>
                    <a:cubicBezTo>
                      <a:pt x="11" y="908"/>
                      <a:pt x="14" y="906"/>
                      <a:pt x="16" y="905"/>
                    </a:cubicBezTo>
                    <a:cubicBezTo>
                      <a:pt x="24" y="895"/>
                      <a:pt x="786" y="17"/>
                      <a:pt x="1683" y="17"/>
                    </a:cubicBezTo>
                    <a:cubicBezTo>
                      <a:pt x="1748" y="17"/>
                      <a:pt x="1813" y="21"/>
                      <a:pt x="1879" y="31"/>
                    </a:cubicBezTo>
                    <a:cubicBezTo>
                      <a:pt x="1884" y="31"/>
                      <a:pt x="1887" y="28"/>
                      <a:pt x="1888" y="23"/>
                    </a:cubicBezTo>
                    <a:cubicBezTo>
                      <a:pt x="1888" y="19"/>
                      <a:pt x="1885" y="16"/>
                      <a:pt x="1881" y="14"/>
                    </a:cubicBezTo>
                    <a:cubicBezTo>
                      <a:pt x="1815" y="5"/>
                      <a:pt x="1750" y="0"/>
                      <a:pt x="168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324;p25">
                <a:extLst>
                  <a:ext uri="{FF2B5EF4-FFF2-40B4-BE49-F238E27FC236}">
                    <a16:creationId xmlns:a16="http://schemas.microsoft.com/office/drawing/2014/main" id="{387A892E-7E8F-BF2A-3E9F-312D66EED615}"/>
                  </a:ext>
                </a:extLst>
              </p:cNvPr>
              <p:cNvSpPr/>
              <p:nvPr/>
            </p:nvSpPr>
            <p:spPr>
              <a:xfrm>
                <a:off x="1964400" y="2382675"/>
                <a:ext cx="2900" cy="17575"/>
              </a:xfrm>
              <a:custGeom>
                <a:avLst/>
                <a:gdLst/>
                <a:ahLst/>
                <a:cxnLst/>
                <a:rect l="l" t="t" r="r" b="b"/>
                <a:pathLst>
                  <a:path w="116" h="703" extrusionOk="0">
                    <a:moveTo>
                      <a:pt x="55" y="0"/>
                    </a:moveTo>
                    <a:cubicBezTo>
                      <a:pt x="23" y="0"/>
                      <a:pt x="0" y="158"/>
                      <a:pt x="2" y="353"/>
                    </a:cubicBezTo>
                    <a:cubicBezTo>
                      <a:pt x="3" y="546"/>
                      <a:pt x="30" y="703"/>
                      <a:pt x="60" y="703"/>
                    </a:cubicBezTo>
                    <a:cubicBezTo>
                      <a:pt x="60" y="703"/>
                      <a:pt x="61" y="703"/>
                      <a:pt x="61" y="703"/>
                    </a:cubicBezTo>
                    <a:cubicBezTo>
                      <a:pt x="92" y="703"/>
                      <a:pt x="115" y="545"/>
                      <a:pt x="114" y="351"/>
                    </a:cubicBezTo>
                    <a:cubicBezTo>
                      <a:pt x="112" y="158"/>
                      <a:pt x="86" y="0"/>
                      <a:pt x="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325;p25">
                <a:extLst>
                  <a:ext uri="{FF2B5EF4-FFF2-40B4-BE49-F238E27FC236}">
                    <a16:creationId xmlns:a16="http://schemas.microsoft.com/office/drawing/2014/main" id="{D5699B65-D183-3409-3E4C-5728906BDAFB}"/>
                  </a:ext>
                </a:extLst>
              </p:cNvPr>
              <p:cNvSpPr/>
              <p:nvPr/>
            </p:nvSpPr>
            <p:spPr>
              <a:xfrm>
                <a:off x="1974375" y="2454300"/>
                <a:ext cx="15725" cy="950"/>
              </a:xfrm>
              <a:custGeom>
                <a:avLst/>
                <a:gdLst/>
                <a:ahLst/>
                <a:cxnLst/>
                <a:rect l="l" t="t" r="r" b="b"/>
                <a:pathLst>
                  <a:path w="629" h="38" extrusionOk="0">
                    <a:moveTo>
                      <a:pt x="613" y="1"/>
                    </a:moveTo>
                    <a:lnTo>
                      <a:pt x="16" y="5"/>
                    </a:lnTo>
                    <a:cubicBezTo>
                      <a:pt x="7" y="5"/>
                      <a:pt x="1" y="13"/>
                      <a:pt x="1" y="22"/>
                    </a:cubicBezTo>
                    <a:cubicBezTo>
                      <a:pt x="1" y="31"/>
                      <a:pt x="9" y="37"/>
                      <a:pt x="16" y="37"/>
                    </a:cubicBezTo>
                    <a:lnTo>
                      <a:pt x="613" y="33"/>
                    </a:lnTo>
                    <a:cubicBezTo>
                      <a:pt x="620" y="33"/>
                      <a:pt x="628" y="25"/>
                      <a:pt x="628" y="16"/>
                    </a:cubicBezTo>
                    <a:cubicBezTo>
                      <a:pt x="628" y="8"/>
                      <a:pt x="620" y="1"/>
                      <a:pt x="613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326;p25">
                <a:extLst>
                  <a:ext uri="{FF2B5EF4-FFF2-40B4-BE49-F238E27FC236}">
                    <a16:creationId xmlns:a16="http://schemas.microsoft.com/office/drawing/2014/main" id="{C55EFC0E-5095-E8B7-B526-0A59E946EED4}"/>
                  </a:ext>
                </a:extLst>
              </p:cNvPr>
              <p:cNvSpPr/>
              <p:nvPr/>
            </p:nvSpPr>
            <p:spPr>
              <a:xfrm>
                <a:off x="1977125" y="2460850"/>
                <a:ext cx="5800" cy="19275"/>
              </a:xfrm>
              <a:custGeom>
                <a:avLst/>
                <a:gdLst/>
                <a:ahLst/>
                <a:cxnLst/>
                <a:rect l="l" t="t" r="r" b="b"/>
                <a:pathLst>
                  <a:path w="232" h="771" extrusionOk="0">
                    <a:moveTo>
                      <a:pt x="192" y="1"/>
                    </a:moveTo>
                    <a:lnTo>
                      <a:pt x="17" y="2"/>
                    </a:lnTo>
                    <a:cubicBezTo>
                      <a:pt x="12" y="2"/>
                      <a:pt x="8" y="5"/>
                      <a:pt x="5" y="9"/>
                    </a:cubicBezTo>
                    <a:cubicBezTo>
                      <a:pt x="2" y="12"/>
                      <a:pt x="0" y="16"/>
                      <a:pt x="0" y="21"/>
                    </a:cubicBezTo>
                    <a:cubicBezTo>
                      <a:pt x="3" y="42"/>
                      <a:pt x="74" y="546"/>
                      <a:pt x="200" y="763"/>
                    </a:cubicBezTo>
                    <a:cubicBezTo>
                      <a:pt x="203" y="767"/>
                      <a:pt x="208" y="770"/>
                      <a:pt x="214" y="770"/>
                    </a:cubicBezTo>
                    <a:cubicBezTo>
                      <a:pt x="217" y="770"/>
                      <a:pt x="218" y="769"/>
                      <a:pt x="221" y="767"/>
                    </a:cubicBezTo>
                    <a:cubicBezTo>
                      <a:pt x="229" y="763"/>
                      <a:pt x="232" y="754"/>
                      <a:pt x="227" y="746"/>
                    </a:cubicBezTo>
                    <a:cubicBezTo>
                      <a:pt x="117" y="558"/>
                      <a:pt x="48" y="128"/>
                      <a:pt x="35" y="34"/>
                    </a:cubicBezTo>
                    <a:lnTo>
                      <a:pt x="192" y="33"/>
                    </a:lnTo>
                    <a:cubicBezTo>
                      <a:pt x="201" y="33"/>
                      <a:pt x="208" y="27"/>
                      <a:pt x="208" y="18"/>
                    </a:cubicBezTo>
                    <a:cubicBezTo>
                      <a:pt x="208" y="9"/>
                      <a:pt x="200" y="1"/>
                      <a:pt x="192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327;p25">
                <a:extLst>
                  <a:ext uri="{FF2B5EF4-FFF2-40B4-BE49-F238E27FC236}">
                    <a16:creationId xmlns:a16="http://schemas.microsoft.com/office/drawing/2014/main" id="{997A74D0-7EB6-8B8E-C642-BF9CBABD4A56}"/>
                  </a:ext>
                </a:extLst>
              </p:cNvPr>
              <p:cNvSpPr/>
              <p:nvPr/>
            </p:nvSpPr>
            <p:spPr>
              <a:xfrm>
                <a:off x="2040200" y="2416450"/>
                <a:ext cx="101350" cy="75150"/>
              </a:xfrm>
              <a:custGeom>
                <a:avLst/>
                <a:gdLst/>
                <a:ahLst/>
                <a:cxnLst/>
                <a:rect l="l" t="t" r="r" b="b"/>
                <a:pathLst>
                  <a:path w="4054" h="3006" extrusionOk="0">
                    <a:moveTo>
                      <a:pt x="310" y="0"/>
                    </a:moveTo>
                    <a:cubicBezTo>
                      <a:pt x="217" y="108"/>
                      <a:pt x="128" y="164"/>
                      <a:pt x="41" y="180"/>
                    </a:cubicBezTo>
                    <a:cubicBezTo>
                      <a:pt x="51" y="450"/>
                      <a:pt x="64" y="926"/>
                      <a:pt x="58" y="1363"/>
                    </a:cubicBezTo>
                    <a:cubicBezTo>
                      <a:pt x="58" y="1380"/>
                      <a:pt x="57" y="1397"/>
                      <a:pt x="55" y="1413"/>
                    </a:cubicBezTo>
                    <a:cubicBezTo>
                      <a:pt x="49" y="1486"/>
                      <a:pt x="29" y="1559"/>
                      <a:pt x="1" y="1625"/>
                    </a:cubicBezTo>
                    <a:cubicBezTo>
                      <a:pt x="29" y="1680"/>
                      <a:pt x="46" y="1712"/>
                      <a:pt x="46" y="1712"/>
                    </a:cubicBezTo>
                    <a:cubicBezTo>
                      <a:pt x="46" y="1712"/>
                      <a:pt x="154" y="1853"/>
                      <a:pt x="284" y="2062"/>
                    </a:cubicBezTo>
                    <a:cubicBezTo>
                      <a:pt x="441" y="2315"/>
                      <a:pt x="632" y="2669"/>
                      <a:pt x="708" y="3005"/>
                    </a:cubicBezTo>
                    <a:cubicBezTo>
                      <a:pt x="1234" y="2686"/>
                      <a:pt x="2465" y="2025"/>
                      <a:pt x="4054" y="1766"/>
                    </a:cubicBezTo>
                    <a:cubicBezTo>
                      <a:pt x="4054" y="1766"/>
                      <a:pt x="4030" y="1747"/>
                      <a:pt x="3986" y="1707"/>
                    </a:cubicBezTo>
                    <a:cubicBezTo>
                      <a:pt x="3807" y="1551"/>
                      <a:pt x="3307" y="1098"/>
                      <a:pt x="2853" y="561"/>
                    </a:cubicBezTo>
                    <a:cubicBezTo>
                      <a:pt x="2722" y="816"/>
                      <a:pt x="2446" y="1035"/>
                      <a:pt x="1925" y="1035"/>
                    </a:cubicBezTo>
                    <a:cubicBezTo>
                      <a:pt x="1842" y="1035"/>
                      <a:pt x="1753" y="1030"/>
                      <a:pt x="1658" y="1018"/>
                    </a:cubicBezTo>
                    <a:cubicBezTo>
                      <a:pt x="1402" y="986"/>
                      <a:pt x="1190" y="912"/>
                      <a:pt x="1012" y="812"/>
                    </a:cubicBezTo>
                    <a:cubicBezTo>
                      <a:pt x="640" y="602"/>
                      <a:pt x="428" y="279"/>
                      <a:pt x="310" y="0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328;p25">
                <a:extLst>
                  <a:ext uri="{FF2B5EF4-FFF2-40B4-BE49-F238E27FC236}">
                    <a16:creationId xmlns:a16="http://schemas.microsoft.com/office/drawing/2014/main" id="{D162014C-0FC0-A197-2745-EFF340DF1B3D}"/>
                  </a:ext>
                </a:extLst>
              </p:cNvPr>
              <p:cNvSpPr/>
              <p:nvPr/>
            </p:nvSpPr>
            <p:spPr>
              <a:xfrm>
                <a:off x="1998175" y="2457075"/>
                <a:ext cx="49125" cy="33225"/>
              </a:xfrm>
              <a:custGeom>
                <a:avLst/>
                <a:gdLst/>
                <a:ahLst/>
                <a:cxnLst/>
                <a:rect l="l" t="t" r="r" b="b"/>
                <a:pathLst>
                  <a:path w="1965" h="1329" extrusionOk="0">
                    <a:moveTo>
                      <a:pt x="1682" y="0"/>
                    </a:moveTo>
                    <a:cubicBezTo>
                      <a:pt x="1636" y="103"/>
                      <a:pt x="1565" y="194"/>
                      <a:pt x="1474" y="264"/>
                    </a:cubicBezTo>
                    <a:cubicBezTo>
                      <a:pt x="1157" y="509"/>
                      <a:pt x="709" y="905"/>
                      <a:pt x="455" y="1133"/>
                    </a:cubicBezTo>
                    <a:cubicBezTo>
                      <a:pt x="329" y="1247"/>
                      <a:pt x="168" y="1315"/>
                      <a:pt x="0" y="1327"/>
                    </a:cubicBezTo>
                    <a:cubicBezTo>
                      <a:pt x="2" y="1329"/>
                      <a:pt x="2" y="1329"/>
                      <a:pt x="2" y="1329"/>
                    </a:cubicBezTo>
                    <a:lnTo>
                      <a:pt x="217" y="1327"/>
                    </a:lnTo>
                    <a:cubicBezTo>
                      <a:pt x="368" y="1326"/>
                      <a:pt x="517" y="1285"/>
                      <a:pt x="647" y="1209"/>
                    </a:cubicBezTo>
                    <a:lnTo>
                      <a:pt x="1965" y="437"/>
                    </a:lnTo>
                    <a:cubicBezTo>
                      <a:pt x="1835" y="228"/>
                      <a:pt x="1727" y="87"/>
                      <a:pt x="1727" y="87"/>
                    </a:cubicBezTo>
                    <a:cubicBezTo>
                      <a:pt x="1727" y="87"/>
                      <a:pt x="1710" y="55"/>
                      <a:pt x="1682" y="0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329;p25">
                <a:extLst>
                  <a:ext uri="{FF2B5EF4-FFF2-40B4-BE49-F238E27FC236}">
                    <a16:creationId xmlns:a16="http://schemas.microsoft.com/office/drawing/2014/main" id="{98857FE6-597B-91D3-8289-CA8A5DA450C5}"/>
                  </a:ext>
                </a:extLst>
              </p:cNvPr>
              <p:cNvSpPr/>
              <p:nvPr/>
            </p:nvSpPr>
            <p:spPr>
              <a:xfrm>
                <a:off x="2065500" y="2430450"/>
                <a:ext cx="74350" cy="28700"/>
              </a:xfrm>
              <a:custGeom>
                <a:avLst/>
                <a:gdLst/>
                <a:ahLst/>
                <a:cxnLst/>
                <a:rect l="l" t="t" r="r" b="b"/>
                <a:pathLst>
                  <a:path w="2974" h="1148" extrusionOk="0">
                    <a:moveTo>
                      <a:pt x="1841" y="1"/>
                    </a:moveTo>
                    <a:cubicBezTo>
                      <a:pt x="1710" y="256"/>
                      <a:pt x="1434" y="475"/>
                      <a:pt x="913" y="475"/>
                    </a:cubicBezTo>
                    <a:cubicBezTo>
                      <a:pt x="830" y="475"/>
                      <a:pt x="741" y="470"/>
                      <a:pt x="646" y="458"/>
                    </a:cubicBezTo>
                    <a:cubicBezTo>
                      <a:pt x="390" y="426"/>
                      <a:pt x="176" y="352"/>
                      <a:pt x="0" y="252"/>
                    </a:cubicBezTo>
                    <a:lnTo>
                      <a:pt x="0" y="252"/>
                    </a:lnTo>
                    <a:cubicBezTo>
                      <a:pt x="0" y="252"/>
                      <a:pt x="828" y="1131"/>
                      <a:pt x="2974" y="1147"/>
                    </a:cubicBezTo>
                    <a:cubicBezTo>
                      <a:pt x="2795" y="991"/>
                      <a:pt x="2294" y="538"/>
                      <a:pt x="1841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330;p25">
                <a:extLst>
                  <a:ext uri="{FF2B5EF4-FFF2-40B4-BE49-F238E27FC236}">
                    <a16:creationId xmlns:a16="http://schemas.microsoft.com/office/drawing/2014/main" id="{13324A00-70BD-2338-7AD2-38B0369D2971}"/>
                  </a:ext>
                </a:extLst>
              </p:cNvPr>
              <p:cNvSpPr/>
              <p:nvPr/>
            </p:nvSpPr>
            <p:spPr>
              <a:xfrm>
                <a:off x="2045625" y="2442575"/>
                <a:ext cx="23125" cy="40000"/>
              </a:xfrm>
              <a:custGeom>
                <a:avLst/>
                <a:gdLst/>
                <a:ahLst/>
                <a:cxnLst/>
                <a:rect l="l" t="t" r="r" b="b"/>
                <a:pathLst>
                  <a:path w="925" h="1600" extrusionOk="0">
                    <a:moveTo>
                      <a:pt x="12" y="0"/>
                    </a:moveTo>
                    <a:lnTo>
                      <a:pt x="0" y="9"/>
                    </a:lnTo>
                    <a:cubicBezTo>
                      <a:pt x="6" y="17"/>
                      <a:pt x="611" y="780"/>
                      <a:pt x="909" y="1600"/>
                    </a:cubicBezTo>
                    <a:lnTo>
                      <a:pt x="924" y="1595"/>
                    </a:lnTo>
                    <a:cubicBezTo>
                      <a:pt x="626" y="773"/>
                      <a:pt x="18" y="8"/>
                      <a:pt x="12" y="0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331;p25">
                <a:extLst>
                  <a:ext uri="{FF2B5EF4-FFF2-40B4-BE49-F238E27FC236}">
                    <a16:creationId xmlns:a16="http://schemas.microsoft.com/office/drawing/2014/main" id="{A469012A-1978-6E33-43D5-1013787F7005}"/>
                  </a:ext>
                </a:extLst>
              </p:cNvPr>
              <p:cNvSpPr/>
              <p:nvPr/>
            </p:nvSpPr>
            <p:spPr>
              <a:xfrm>
                <a:off x="2027675" y="2399375"/>
                <a:ext cx="14375" cy="56175"/>
              </a:xfrm>
              <a:custGeom>
                <a:avLst/>
                <a:gdLst/>
                <a:ahLst/>
                <a:cxnLst/>
                <a:rect l="l" t="t" r="r" b="b"/>
                <a:pathLst>
                  <a:path w="575" h="2247" extrusionOk="0">
                    <a:moveTo>
                      <a:pt x="0" y="0"/>
                    </a:moveTo>
                    <a:cubicBezTo>
                      <a:pt x="14" y="239"/>
                      <a:pt x="76" y="467"/>
                      <a:pt x="173" y="641"/>
                    </a:cubicBezTo>
                    <a:cubicBezTo>
                      <a:pt x="241" y="762"/>
                      <a:pt x="321" y="844"/>
                      <a:pt x="392" y="863"/>
                    </a:cubicBezTo>
                    <a:cubicBezTo>
                      <a:pt x="423" y="872"/>
                      <a:pt x="453" y="877"/>
                      <a:pt x="484" y="877"/>
                    </a:cubicBezTo>
                    <a:cubicBezTo>
                      <a:pt x="501" y="877"/>
                      <a:pt x="518" y="875"/>
                      <a:pt x="535" y="873"/>
                    </a:cubicBezTo>
                    <a:cubicBezTo>
                      <a:pt x="544" y="1122"/>
                      <a:pt x="558" y="1601"/>
                      <a:pt x="550" y="2046"/>
                    </a:cubicBezTo>
                    <a:cubicBezTo>
                      <a:pt x="550" y="2065"/>
                      <a:pt x="550" y="2081"/>
                      <a:pt x="548" y="2095"/>
                    </a:cubicBezTo>
                    <a:cubicBezTo>
                      <a:pt x="544" y="2145"/>
                      <a:pt x="533" y="2195"/>
                      <a:pt x="518" y="2242"/>
                    </a:cubicBezTo>
                    <a:lnTo>
                      <a:pt x="533" y="2246"/>
                    </a:lnTo>
                    <a:cubicBezTo>
                      <a:pt x="548" y="2198"/>
                      <a:pt x="559" y="2148"/>
                      <a:pt x="564" y="2096"/>
                    </a:cubicBezTo>
                    <a:cubicBezTo>
                      <a:pt x="565" y="2081"/>
                      <a:pt x="567" y="2066"/>
                      <a:pt x="567" y="2048"/>
                    </a:cubicBezTo>
                    <a:cubicBezTo>
                      <a:pt x="574" y="1595"/>
                      <a:pt x="559" y="1110"/>
                      <a:pt x="550" y="863"/>
                    </a:cubicBezTo>
                    <a:lnTo>
                      <a:pt x="550" y="853"/>
                    </a:lnTo>
                    <a:lnTo>
                      <a:pt x="541" y="856"/>
                    </a:lnTo>
                    <a:cubicBezTo>
                      <a:pt x="522" y="859"/>
                      <a:pt x="504" y="861"/>
                      <a:pt x="486" y="861"/>
                    </a:cubicBezTo>
                    <a:cubicBezTo>
                      <a:pt x="456" y="861"/>
                      <a:pt x="427" y="857"/>
                      <a:pt x="397" y="848"/>
                    </a:cubicBezTo>
                    <a:cubicBezTo>
                      <a:pt x="329" y="830"/>
                      <a:pt x="252" y="751"/>
                      <a:pt x="186" y="633"/>
                    </a:cubicBezTo>
                    <a:cubicBezTo>
                      <a:pt x="91" y="462"/>
                      <a:pt x="30" y="236"/>
                      <a:pt x="15" y="0"/>
                    </a:cubicBezTo>
                    <a:close/>
                  </a:path>
                </a:pathLst>
              </a:custGeom>
              <a:solidFill>
                <a:srgbClr val="3129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332;p25">
                <a:extLst>
                  <a:ext uri="{FF2B5EF4-FFF2-40B4-BE49-F238E27FC236}">
                    <a16:creationId xmlns:a16="http://schemas.microsoft.com/office/drawing/2014/main" id="{66B97F97-ADE2-980A-F8AF-DFF8E4BF82D0}"/>
                  </a:ext>
                </a:extLst>
              </p:cNvPr>
              <p:cNvSpPr/>
              <p:nvPr/>
            </p:nvSpPr>
            <p:spPr>
              <a:xfrm>
                <a:off x="1960100" y="2365850"/>
                <a:ext cx="68925" cy="41500"/>
              </a:xfrm>
              <a:custGeom>
                <a:avLst/>
                <a:gdLst/>
                <a:ahLst/>
                <a:cxnLst/>
                <a:rect l="l" t="t" r="r" b="b"/>
                <a:pathLst>
                  <a:path w="2757" h="1660" extrusionOk="0">
                    <a:moveTo>
                      <a:pt x="2" y="1"/>
                    </a:moveTo>
                    <a:cubicBezTo>
                      <a:pt x="2" y="1"/>
                      <a:pt x="1" y="90"/>
                      <a:pt x="1" y="246"/>
                    </a:cubicBezTo>
                    <a:cubicBezTo>
                      <a:pt x="35" y="245"/>
                      <a:pt x="85" y="243"/>
                      <a:pt x="145" y="243"/>
                    </a:cubicBezTo>
                    <a:cubicBezTo>
                      <a:pt x="423" y="243"/>
                      <a:pt x="919" y="274"/>
                      <a:pt x="1032" y="490"/>
                    </a:cubicBezTo>
                    <a:cubicBezTo>
                      <a:pt x="1179" y="767"/>
                      <a:pt x="1026" y="1660"/>
                      <a:pt x="2430" y="1660"/>
                    </a:cubicBezTo>
                    <a:cubicBezTo>
                      <a:pt x="2530" y="1660"/>
                      <a:pt x="2639" y="1655"/>
                      <a:pt x="2756" y="1646"/>
                    </a:cubicBezTo>
                    <a:cubicBezTo>
                      <a:pt x="2726" y="1524"/>
                      <a:pt x="2708" y="1390"/>
                      <a:pt x="2706" y="1244"/>
                    </a:cubicBezTo>
                    <a:cubicBezTo>
                      <a:pt x="2706" y="1244"/>
                      <a:pt x="2492" y="1295"/>
                      <a:pt x="2231" y="1295"/>
                    </a:cubicBezTo>
                    <a:cubicBezTo>
                      <a:pt x="1889" y="1295"/>
                      <a:pt x="1468" y="1208"/>
                      <a:pt x="1343" y="805"/>
                    </a:cubicBezTo>
                    <a:cubicBezTo>
                      <a:pt x="1150" y="180"/>
                      <a:pt x="1150" y="61"/>
                      <a:pt x="842" y="61"/>
                    </a:cubicBezTo>
                    <a:cubicBezTo>
                      <a:pt x="800" y="61"/>
                      <a:pt x="751" y="64"/>
                      <a:pt x="696" y="67"/>
                    </a:cubicBezTo>
                    <a:cubicBezTo>
                      <a:pt x="509" y="79"/>
                      <a:pt x="386" y="89"/>
                      <a:pt x="295" y="89"/>
                    </a:cubicBezTo>
                    <a:cubicBezTo>
                      <a:pt x="165" y="89"/>
                      <a:pt x="100" y="68"/>
                      <a:pt x="2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333;p25">
                <a:extLst>
                  <a:ext uri="{FF2B5EF4-FFF2-40B4-BE49-F238E27FC236}">
                    <a16:creationId xmlns:a16="http://schemas.microsoft.com/office/drawing/2014/main" id="{9EB4DFFD-9060-933A-A270-82CA4B6AF24B}"/>
                  </a:ext>
                </a:extLst>
              </p:cNvPr>
              <p:cNvSpPr/>
              <p:nvPr/>
            </p:nvSpPr>
            <p:spPr>
              <a:xfrm>
                <a:off x="1958600" y="2371275"/>
                <a:ext cx="22025" cy="8675"/>
              </a:xfrm>
              <a:custGeom>
                <a:avLst/>
                <a:gdLst/>
                <a:ahLst/>
                <a:cxnLst/>
                <a:rect l="l" t="t" r="r" b="b"/>
                <a:pathLst>
                  <a:path w="881" h="347" extrusionOk="0">
                    <a:moveTo>
                      <a:pt x="53" y="0"/>
                    </a:moveTo>
                    <a:cubicBezTo>
                      <a:pt x="34" y="0"/>
                      <a:pt x="17" y="12"/>
                      <a:pt x="14" y="32"/>
                    </a:cubicBezTo>
                    <a:cubicBezTo>
                      <a:pt x="8" y="64"/>
                      <a:pt x="3" y="96"/>
                      <a:pt x="3" y="124"/>
                    </a:cubicBezTo>
                    <a:cubicBezTo>
                      <a:pt x="0" y="188"/>
                      <a:pt x="51" y="241"/>
                      <a:pt x="115" y="241"/>
                    </a:cubicBezTo>
                    <a:cubicBezTo>
                      <a:pt x="116" y="241"/>
                      <a:pt x="118" y="241"/>
                      <a:pt x="120" y="241"/>
                    </a:cubicBezTo>
                    <a:cubicBezTo>
                      <a:pt x="148" y="240"/>
                      <a:pt x="180" y="239"/>
                      <a:pt x="216" y="239"/>
                    </a:cubicBezTo>
                    <a:cubicBezTo>
                      <a:pt x="381" y="239"/>
                      <a:pt x="623" y="258"/>
                      <a:pt x="849" y="345"/>
                    </a:cubicBezTo>
                    <a:cubicBezTo>
                      <a:pt x="851" y="346"/>
                      <a:pt x="853" y="347"/>
                      <a:pt x="855" y="347"/>
                    </a:cubicBezTo>
                    <a:cubicBezTo>
                      <a:pt x="870" y="347"/>
                      <a:pt x="880" y="329"/>
                      <a:pt x="868" y="315"/>
                    </a:cubicBezTo>
                    <a:cubicBezTo>
                      <a:pt x="741" y="177"/>
                      <a:pt x="402" y="2"/>
                      <a:pt x="5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334;p25">
                <a:extLst>
                  <a:ext uri="{FF2B5EF4-FFF2-40B4-BE49-F238E27FC236}">
                    <a16:creationId xmlns:a16="http://schemas.microsoft.com/office/drawing/2014/main" id="{760DBACF-AA5F-A72C-268E-FF0B19908B4C}"/>
                  </a:ext>
                </a:extLst>
              </p:cNvPr>
              <p:cNvSpPr/>
              <p:nvPr/>
            </p:nvSpPr>
            <p:spPr>
              <a:xfrm>
                <a:off x="1963325" y="2422875"/>
                <a:ext cx="2350" cy="12100"/>
              </a:xfrm>
              <a:custGeom>
                <a:avLst/>
                <a:gdLst/>
                <a:ahLst/>
                <a:cxnLst/>
                <a:rect l="l" t="t" r="r" b="b"/>
                <a:pathLst>
                  <a:path w="94" h="484" extrusionOk="0">
                    <a:moveTo>
                      <a:pt x="11" y="0"/>
                    </a:moveTo>
                    <a:cubicBezTo>
                      <a:pt x="10" y="0"/>
                      <a:pt x="9" y="0"/>
                      <a:pt x="8" y="1"/>
                    </a:cubicBezTo>
                    <a:cubicBezTo>
                      <a:pt x="4" y="1"/>
                      <a:pt x="1" y="5"/>
                      <a:pt x="2" y="10"/>
                    </a:cubicBezTo>
                    <a:lnTo>
                      <a:pt x="76" y="476"/>
                    </a:lnTo>
                    <a:cubicBezTo>
                      <a:pt x="76" y="481"/>
                      <a:pt x="81" y="484"/>
                      <a:pt x="84" y="484"/>
                    </a:cubicBezTo>
                    <a:lnTo>
                      <a:pt x="85" y="484"/>
                    </a:lnTo>
                    <a:cubicBezTo>
                      <a:pt x="90" y="482"/>
                      <a:pt x="93" y="479"/>
                      <a:pt x="92" y="475"/>
                    </a:cubicBezTo>
                    <a:lnTo>
                      <a:pt x="17" y="7"/>
                    </a:lnTo>
                    <a:cubicBezTo>
                      <a:pt x="17" y="3"/>
                      <a:pt x="14" y="0"/>
                      <a:pt x="11" y="0"/>
                    </a:cubicBezTo>
                    <a:close/>
                  </a:path>
                </a:pathLst>
              </a:custGeom>
              <a:solidFill>
                <a:srgbClr val="3129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8" name="Google Shape;335;p25">
                <a:extLst>
                  <a:ext uri="{FF2B5EF4-FFF2-40B4-BE49-F238E27FC236}">
                    <a16:creationId xmlns:a16="http://schemas.microsoft.com/office/drawing/2014/main" id="{16CC7ACA-1241-48EE-9F93-F9D440F5F15F}"/>
                  </a:ext>
                </a:extLst>
              </p:cNvPr>
              <p:cNvSpPr/>
              <p:nvPr/>
            </p:nvSpPr>
            <p:spPr>
              <a:xfrm>
                <a:off x="2027550" y="2370725"/>
                <a:ext cx="34175" cy="50600"/>
              </a:xfrm>
              <a:custGeom>
                <a:avLst/>
                <a:gdLst/>
                <a:ahLst/>
                <a:cxnLst/>
                <a:rect l="l" t="t" r="r" b="b"/>
                <a:pathLst>
                  <a:path w="1367" h="2024" extrusionOk="0">
                    <a:moveTo>
                      <a:pt x="947" y="18"/>
                    </a:moveTo>
                    <a:cubicBezTo>
                      <a:pt x="975" y="18"/>
                      <a:pt x="999" y="19"/>
                      <a:pt x="1023" y="24"/>
                    </a:cubicBezTo>
                    <a:cubicBezTo>
                      <a:pt x="1118" y="40"/>
                      <a:pt x="1191" y="90"/>
                      <a:pt x="1240" y="174"/>
                    </a:cubicBezTo>
                    <a:cubicBezTo>
                      <a:pt x="1349" y="366"/>
                      <a:pt x="1315" y="723"/>
                      <a:pt x="1144" y="1184"/>
                    </a:cubicBezTo>
                    <a:cubicBezTo>
                      <a:pt x="1096" y="1311"/>
                      <a:pt x="1046" y="1426"/>
                      <a:pt x="997" y="1523"/>
                    </a:cubicBezTo>
                    <a:cubicBezTo>
                      <a:pt x="935" y="1647"/>
                      <a:pt x="872" y="1747"/>
                      <a:pt x="808" y="1823"/>
                    </a:cubicBezTo>
                    <a:cubicBezTo>
                      <a:pt x="723" y="1925"/>
                      <a:pt x="634" y="1984"/>
                      <a:pt x="544" y="2002"/>
                    </a:cubicBezTo>
                    <a:cubicBezTo>
                      <a:pt x="526" y="2005"/>
                      <a:pt x="508" y="2007"/>
                      <a:pt x="490" y="2007"/>
                    </a:cubicBezTo>
                    <a:cubicBezTo>
                      <a:pt x="461" y="2007"/>
                      <a:pt x="431" y="2003"/>
                      <a:pt x="400" y="1994"/>
                    </a:cubicBezTo>
                    <a:cubicBezTo>
                      <a:pt x="334" y="1976"/>
                      <a:pt x="257" y="1897"/>
                      <a:pt x="190" y="1779"/>
                    </a:cubicBezTo>
                    <a:cubicBezTo>
                      <a:pt x="82" y="1584"/>
                      <a:pt x="19" y="1319"/>
                      <a:pt x="17" y="1049"/>
                    </a:cubicBezTo>
                    <a:cubicBezTo>
                      <a:pt x="16" y="995"/>
                      <a:pt x="19" y="940"/>
                      <a:pt x="23" y="884"/>
                    </a:cubicBezTo>
                    <a:cubicBezTo>
                      <a:pt x="43" y="636"/>
                      <a:pt x="175" y="405"/>
                      <a:pt x="394" y="236"/>
                    </a:cubicBezTo>
                    <a:cubicBezTo>
                      <a:pt x="567" y="102"/>
                      <a:pt x="782" y="19"/>
                      <a:pt x="947" y="18"/>
                    </a:cubicBezTo>
                    <a:close/>
                    <a:moveTo>
                      <a:pt x="951" y="1"/>
                    </a:moveTo>
                    <a:cubicBezTo>
                      <a:pt x="781" y="1"/>
                      <a:pt x="564" y="84"/>
                      <a:pt x="385" y="224"/>
                    </a:cubicBezTo>
                    <a:cubicBezTo>
                      <a:pt x="161" y="396"/>
                      <a:pt x="28" y="630"/>
                      <a:pt x="7" y="884"/>
                    </a:cubicBezTo>
                    <a:cubicBezTo>
                      <a:pt x="2" y="939"/>
                      <a:pt x="1" y="995"/>
                      <a:pt x="1" y="1049"/>
                    </a:cubicBezTo>
                    <a:cubicBezTo>
                      <a:pt x="4" y="1322"/>
                      <a:pt x="67" y="1590"/>
                      <a:pt x="176" y="1787"/>
                    </a:cubicBezTo>
                    <a:cubicBezTo>
                      <a:pt x="244" y="1909"/>
                      <a:pt x="325" y="1990"/>
                      <a:pt x="397" y="2009"/>
                    </a:cubicBezTo>
                    <a:cubicBezTo>
                      <a:pt x="428" y="2019"/>
                      <a:pt x="460" y="2023"/>
                      <a:pt x="491" y="2023"/>
                    </a:cubicBezTo>
                    <a:cubicBezTo>
                      <a:pt x="510" y="2023"/>
                      <a:pt x="529" y="2020"/>
                      <a:pt x="547" y="2017"/>
                    </a:cubicBezTo>
                    <a:cubicBezTo>
                      <a:pt x="641" y="1999"/>
                      <a:pt x="734" y="1937"/>
                      <a:pt x="820" y="1834"/>
                    </a:cubicBezTo>
                    <a:cubicBezTo>
                      <a:pt x="885" y="1756"/>
                      <a:pt x="950" y="1655"/>
                      <a:pt x="1012" y="1531"/>
                    </a:cubicBezTo>
                    <a:cubicBezTo>
                      <a:pt x="1061" y="1432"/>
                      <a:pt x="1111" y="1317"/>
                      <a:pt x="1159" y="1188"/>
                    </a:cubicBezTo>
                    <a:cubicBezTo>
                      <a:pt x="1335" y="717"/>
                      <a:pt x="1367" y="364"/>
                      <a:pt x="1253" y="166"/>
                    </a:cubicBezTo>
                    <a:cubicBezTo>
                      <a:pt x="1203" y="78"/>
                      <a:pt x="1126" y="25"/>
                      <a:pt x="1026" y="7"/>
                    </a:cubicBezTo>
                    <a:cubicBezTo>
                      <a:pt x="1002" y="3"/>
                      <a:pt x="977" y="1"/>
                      <a:pt x="951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9" name="Google Shape;336;p25">
                <a:extLst>
                  <a:ext uri="{FF2B5EF4-FFF2-40B4-BE49-F238E27FC236}">
                    <a16:creationId xmlns:a16="http://schemas.microsoft.com/office/drawing/2014/main" id="{548CE6D9-0990-8603-47C6-3DCCBD6DA24C}"/>
                  </a:ext>
                </a:extLst>
              </p:cNvPr>
              <p:cNvSpPr/>
              <p:nvPr/>
            </p:nvSpPr>
            <p:spPr>
              <a:xfrm>
                <a:off x="1982600" y="2282875"/>
                <a:ext cx="101175" cy="41775"/>
              </a:xfrm>
              <a:custGeom>
                <a:avLst/>
                <a:gdLst/>
                <a:ahLst/>
                <a:cxnLst/>
                <a:rect l="l" t="t" r="r" b="b"/>
                <a:pathLst>
                  <a:path w="4047" h="1671" extrusionOk="0">
                    <a:moveTo>
                      <a:pt x="600" y="0"/>
                    </a:moveTo>
                    <a:cubicBezTo>
                      <a:pt x="598" y="0"/>
                      <a:pt x="596" y="1"/>
                      <a:pt x="594" y="2"/>
                    </a:cubicBezTo>
                    <a:cubicBezTo>
                      <a:pt x="588" y="8"/>
                      <a:pt x="1" y="595"/>
                      <a:pt x="182" y="1664"/>
                    </a:cubicBezTo>
                    <a:cubicBezTo>
                      <a:pt x="182" y="1667"/>
                      <a:pt x="185" y="1670"/>
                      <a:pt x="190" y="1670"/>
                    </a:cubicBezTo>
                    <a:cubicBezTo>
                      <a:pt x="193" y="1670"/>
                      <a:pt x="196" y="1668"/>
                      <a:pt x="198" y="1665"/>
                    </a:cubicBezTo>
                    <a:cubicBezTo>
                      <a:pt x="490" y="840"/>
                      <a:pt x="1134" y="405"/>
                      <a:pt x="1605" y="280"/>
                    </a:cubicBezTo>
                    <a:lnTo>
                      <a:pt x="1605" y="280"/>
                    </a:lnTo>
                    <a:cubicBezTo>
                      <a:pt x="1378" y="648"/>
                      <a:pt x="1697" y="1470"/>
                      <a:pt x="1711" y="1506"/>
                    </a:cubicBezTo>
                    <a:cubicBezTo>
                      <a:pt x="1712" y="1509"/>
                      <a:pt x="1715" y="1511"/>
                      <a:pt x="1718" y="1511"/>
                    </a:cubicBezTo>
                    <a:cubicBezTo>
                      <a:pt x="1721" y="1511"/>
                      <a:pt x="1724" y="1509"/>
                      <a:pt x="1726" y="1505"/>
                    </a:cubicBezTo>
                    <a:cubicBezTo>
                      <a:pt x="1727" y="1503"/>
                      <a:pt x="1815" y="1229"/>
                      <a:pt x="2144" y="923"/>
                    </a:cubicBezTo>
                    <a:cubicBezTo>
                      <a:pt x="2447" y="640"/>
                      <a:pt x="3021" y="270"/>
                      <a:pt x="4039" y="119"/>
                    </a:cubicBezTo>
                    <a:cubicBezTo>
                      <a:pt x="4043" y="119"/>
                      <a:pt x="4046" y="114"/>
                      <a:pt x="4045" y="110"/>
                    </a:cubicBezTo>
                    <a:cubicBezTo>
                      <a:pt x="4045" y="106"/>
                      <a:pt x="4042" y="103"/>
                      <a:pt x="4038" y="103"/>
                    </a:cubicBezTo>
                    <a:cubicBezTo>
                      <a:pt x="4037" y="103"/>
                      <a:pt x="4037" y="104"/>
                      <a:pt x="4036" y="104"/>
                    </a:cubicBezTo>
                    <a:cubicBezTo>
                      <a:pt x="3013" y="255"/>
                      <a:pt x="2436" y="628"/>
                      <a:pt x="2132" y="913"/>
                    </a:cubicBezTo>
                    <a:cubicBezTo>
                      <a:pt x="1853" y="1173"/>
                      <a:pt x="1746" y="1411"/>
                      <a:pt x="1718" y="1481"/>
                    </a:cubicBezTo>
                    <a:cubicBezTo>
                      <a:pt x="1670" y="1349"/>
                      <a:pt x="1406" y="593"/>
                      <a:pt x="1629" y="270"/>
                    </a:cubicBezTo>
                    <a:cubicBezTo>
                      <a:pt x="1630" y="267"/>
                      <a:pt x="1630" y="264"/>
                      <a:pt x="1629" y="261"/>
                    </a:cubicBezTo>
                    <a:cubicBezTo>
                      <a:pt x="1627" y="258"/>
                      <a:pt x="1624" y="258"/>
                      <a:pt x="1621" y="258"/>
                    </a:cubicBezTo>
                    <a:cubicBezTo>
                      <a:pt x="1149" y="378"/>
                      <a:pt x="496" y="808"/>
                      <a:pt x="193" y="1631"/>
                    </a:cubicBezTo>
                    <a:cubicBezTo>
                      <a:pt x="28" y="590"/>
                      <a:pt x="599" y="19"/>
                      <a:pt x="605" y="13"/>
                    </a:cubicBezTo>
                    <a:cubicBezTo>
                      <a:pt x="608" y="10"/>
                      <a:pt x="608" y="5"/>
                      <a:pt x="605" y="2"/>
                    </a:cubicBezTo>
                    <a:cubicBezTo>
                      <a:pt x="604" y="1"/>
                      <a:pt x="602" y="0"/>
                      <a:pt x="6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1" name="Google Shape;337;p25">
                <a:extLst>
                  <a:ext uri="{FF2B5EF4-FFF2-40B4-BE49-F238E27FC236}">
                    <a16:creationId xmlns:a16="http://schemas.microsoft.com/office/drawing/2014/main" id="{E4F2F85F-CA44-91F7-ABEB-891529DDE6B2}"/>
                  </a:ext>
                </a:extLst>
              </p:cNvPr>
              <p:cNvSpPr/>
              <p:nvPr/>
            </p:nvSpPr>
            <p:spPr>
              <a:xfrm>
                <a:off x="1996725" y="2420750"/>
                <a:ext cx="45275" cy="69750"/>
              </a:xfrm>
              <a:custGeom>
                <a:avLst/>
                <a:gdLst/>
                <a:ahLst/>
                <a:cxnLst/>
                <a:rect l="l" t="t" r="r" b="b"/>
                <a:pathLst>
                  <a:path w="1811" h="2790" extrusionOk="0">
                    <a:moveTo>
                      <a:pt x="1779" y="1"/>
                    </a:moveTo>
                    <a:cubicBezTo>
                      <a:pt x="1776" y="1"/>
                      <a:pt x="1773" y="4"/>
                      <a:pt x="1773" y="8"/>
                    </a:cubicBezTo>
                    <a:cubicBezTo>
                      <a:pt x="1782" y="255"/>
                      <a:pt x="1797" y="740"/>
                      <a:pt x="1790" y="1191"/>
                    </a:cubicBezTo>
                    <a:cubicBezTo>
                      <a:pt x="1790" y="1210"/>
                      <a:pt x="1788" y="1225"/>
                      <a:pt x="1788" y="1240"/>
                    </a:cubicBezTo>
                    <a:cubicBezTo>
                      <a:pt x="1780" y="1313"/>
                      <a:pt x="1762" y="1384"/>
                      <a:pt x="1733" y="1450"/>
                    </a:cubicBezTo>
                    <a:cubicBezTo>
                      <a:pt x="1688" y="1552"/>
                      <a:pt x="1617" y="1643"/>
                      <a:pt x="1527" y="1712"/>
                    </a:cubicBezTo>
                    <a:cubicBezTo>
                      <a:pt x="1206" y="1959"/>
                      <a:pt x="750" y="2364"/>
                      <a:pt x="508" y="2582"/>
                    </a:cubicBezTo>
                    <a:cubicBezTo>
                      <a:pt x="384" y="2692"/>
                      <a:pt x="225" y="2761"/>
                      <a:pt x="58" y="2774"/>
                    </a:cubicBezTo>
                    <a:cubicBezTo>
                      <a:pt x="43" y="2774"/>
                      <a:pt x="26" y="2776"/>
                      <a:pt x="7" y="2776"/>
                    </a:cubicBezTo>
                    <a:cubicBezTo>
                      <a:pt x="4" y="2776"/>
                      <a:pt x="1" y="2779"/>
                      <a:pt x="1" y="2782"/>
                    </a:cubicBezTo>
                    <a:cubicBezTo>
                      <a:pt x="1" y="2786"/>
                      <a:pt x="4" y="2789"/>
                      <a:pt x="7" y="2789"/>
                    </a:cubicBezTo>
                    <a:cubicBezTo>
                      <a:pt x="26" y="2789"/>
                      <a:pt x="43" y="2788"/>
                      <a:pt x="60" y="2786"/>
                    </a:cubicBezTo>
                    <a:cubicBezTo>
                      <a:pt x="228" y="2774"/>
                      <a:pt x="390" y="2705"/>
                      <a:pt x="516" y="2591"/>
                    </a:cubicBezTo>
                    <a:cubicBezTo>
                      <a:pt x="760" y="2373"/>
                      <a:pt x="1214" y="1970"/>
                      <a:pt x="1535" y="1722"/>
                    </a:cubicBezTo>
                    <a:cubicBezTo>
                      <a:pt x="1626" y="1652"/>
                      <a:pt x="1699" y="1559"/>
                      <a:pt x="1746" y="1455"/>
                    </a:cubicBezTo>
                    <a:cubicBezTo>
                      <a:pt x="1774" y="1387"/>
                      <a:pt x="1794" y="1316"/>
                      <a:pt x="1800" y="1241"/>
                    </a:cubicBezTo>
                    <a:cubicBezTo>
                      <a:pt x="1802" y="1226"/>
                      <a:pt x="1803" y="1210"/>
                      <a:pt x="1803" y="1191"/>
                    </a:cubicBezTo>
                    <a:cubicBezTo>
                      <a:pt x="1811" y="740"/>
                      <a:pt x="1796" y="255"/>
                      <a:pt x="1786" y="7"/>
                    </a:cubicBezTo>
                    <a:cubicBezTo>
                      <a:pt x="1786" y="4"/>
                      <a:pt x="1782" y="1"/>
                      <a:pt x="17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3" name="Google Shape;338;p25">
                <a:extLst>
                  <a:ext uri="{FF2B5EF4-FFF2-40B4-BE49-F238E27FC236}">
                    <a16:creationId xmlns:a16="http://schemas.microsoft.com/office/drawing/2014/main" id="{7E95E805-4E53-D40D-CFF5-5317203DD52D}"/>
                  </a:ext>
                </a:extLst>
              </p:cNvPr>
              <p:cNvSpPr/>
              <p:nvPr/>
            </p:nvSpPr>
            <p:spPr>
              <a:xfrm>
                <a:off x="1692575" y="3097825"/>
                <a:ext cx="273575" cy="321525"/>
              </a:xfrm>
              <a:custGeom>
                <a:avLst/>
                <a:gdLst/>
                <a:ahLst/>
                <a:cxnLst/>
                <a:rect l="l" t="t" r="r" b="b"/>
                <a:pathLst>
                  <a:path w="10943" h="12861" extrusionOk="0">
                    <a:moveTo>
                      <a:pt x="9776" y="1"/>
                    </a:moveTo>
                    <a:cubicBezTo>
                      <a:pt x="8596" y="1267"/>
                      <a:pt x="7217" y="2733"/>
                      <a:pt x="5873" y="4157"/>
                    </a:cubicBezTo>
                    <a:cubicBezTo>
                      <a:pt x="2847" y="7367"/>
                      <a:pt x="0" y="10361"/>
                      <a:pt x="0" y="10361"/>
                    </a:cubicBezTo>
                    <a:cubicBezTo>
                      <a:pt x="0" y="10361"/>
                      <a:pt x="44" y="10555"/>
                      <a:pt x="123" y="10789"/>
                    </a:cubicBezTo>
                    <a:cubicBezTo>
                      <a:pt x="226" y="11089"/>
                      <a:pt x="387" y="11455"/>
                      <a:pt x="587" y="11558"/>
                    </a:cubicBezTo>
                    <a:cubicBezTo>
                      <a:pt x="790" y="11663"/>
                      <a:pt x="1077" y="11864"/>
                      <a:pt x="1312" y="12138"/>
                    </a:cubicBezTo>
                    <a:cubicBezTo>
                      <a:pt x="1486" y="12343"/>
                      <a:pt x="1632" y="12587"/>
                      <a:pt x="1685" y="12861"/>
                    </a:cubicBezTo>
                    <a:cubicBezTo>
                      <a:pt x="2507" y="12794"/>
                      <a:pt x="4770" y="11429"/>
                      <a:pt x="5944" y="10296"/>
                    </a:cubicBezTo>
                    <a:cubicBezTo>
                      <a:pt x="6285" y="9968"/>
                      <a:pt x="7061" y="9415"/>
                      <a:pt x="7733" y="8726"/>
                    </a:cubicBezTo>
                    <a:cubicBezTo>
                      <a:pt x="8784" y="7652"/>
                      <a:pt x="10051" y="6344"/>
                      <a:pt x="10943" y="5442"/>
                    </a:cubicBezTo>
                    <a:cubicBezTo>
                      <a:pt x="10582" y="4144"/>
                      <a:pt x="10216" y="2674"/>
                      <a:pt x="10032" y="1496"/>
                    </a:cubicBezTo>
                    <a:cubicBezTo>
                      <a:pt x="9942" y="913"/>
                      <a:pt x="9855" y="419"/>
                      <a:pt x="977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4" name="Google Shape;339;p25">
                <a:extLst>
                  <a:ext uri="{FF2B5EF4-FFF2-40B4-BE49-F238E27FC236}">
                    <a16:creationId xmlns:a16="http://schemas.microsoft.com/office/drawing/2014/main" id="{C1B4490B-5C5E-F151-39C8-0EA37427C766}"/>
                  </a:ext>
                </a:extLst>
              </p:cNvPr>
              <p:cNvSpPr/>
              <p:nvPr/>
            </p:nvSpPr>
            <p:spPr>
              <a:xfrm>
                <a:off x="1766450" y="2878275"/>
                <a:ext cx="566425" cy="454550"/>
              </a:xfrm>
              <a:custGeom>
                <a:avLst/>
                <a:gdLst/>
                <a:ahLst/>
                <a:cxnLst/>
                <a:rect l="l" t="t" r="r" b="b"/>
                <a:pathLst>
                  <a:path w="22657" h="18182" extrusionOk="0">
                    <a:moveTo>
                      <a:pt x="21611" y="1"/>
                    </a:moveTo>
                    <a:cubicBezTo>
                      <a:pt x="21550" y="24"/>
                      <a:pt x="21454" y="31"/>
                      <a:pt x="21334" y="31"/>
                    </a:cubicBezTo>
                    <a:cubicBezTo>
                      <a:pt x="21196" y="31"/>
                      <a:pt x="21027" y="22"/>
                      <a:pt x="20843" y="22"/>
                    </a:cubicBezTo>
                    <a:cubicBezTo>
                      <a:pt x="20665" y="22"/>
                      <a:pt x="20473" y="30"/>
                      <a:pt x="20284" y="61"/>
                    </a:cubicBezTo>
                    <a:cubicBezTo>
                      <a:pt x="20119" y="88"/>
                      <a:pt x="20010" y="138"/>
                      <a:pt x="19916" y="194"/>
                    </a:cubicBezTo>
                    <a:cubicBezTo>
                      <a:pt x="19696" y="326"/>
                      <a:pt x="19554" y="496"/>
                      <a:pt x="18945" y="497"/>
                    </a:cubicBezTo>
                    <a:cubicBezTo>
                      <a:pt x="18942" y="497"/>
                      <a:pt x="18940" y="497"/>
                      <a:pt x="18937" y="497"/>
                    </a:cubicBezTo>
                    <a:cubicBezTo>
                      <a:pt x="18354" y="497"/>
                      <a:pt x="17765" y="333"/>
                      <a:pt x="17441" y="226"/>
                    </a:cubicBezTo>
                    <a:cubicBezTo>
                      <a:pt x="17284" y="175"/>
                      <a:pt x="17190" y="135"/>
                      <a:pt x="17190" y="135"/>
                    </a:cubicBezTo>
                    <a:cubicBezTo>
                      <a:pt x="17190" y="135"/>
                      <a:pt x="17181" y="176"/>
                      <a:pt x="17137" y="231"/>
                    </a:cubicBezTo>
                    <a:cubicBezTo>
                      <a:pt x="17046" y="343"/>
                      <a:pt x="16806" y="519"/>
                      <a:pt x="16193" y="541"/>
                    </a:cubicBezTo>
                    <a:cubicBezTo>
                      <a:pt x="16167" y="542"/>
                      <a:pt x="16142" y="543"/>
                      <a:pt x="16118" y="543"/>
                    </a:cubicBezTo>
                    <a:cubicBezTo>
                      <a:pt x="15718" y="543"/>
                      <a:pt x="15593" y="404"/>
                      <a:pt x="15458" y="279"/>
                    </a:cubicBezTo>
                    <a:cubicBezTo>
                      <a:pt x="15350" y="177"/>
                      <a:pt x="15236" y="85"/>
                      <a:pt x="14962" y="85"/>
                    </a:cubicBezTo>
                    <a:cubicBezTo>
                      <a:pt x="14887" y="85"/>
                      <a:pt x="14799" y="92"/>
                      <a:pt x="14696" y="108"/>
                    </a:cubicBezTo>
                    <a:cubicBezTo>
                      <a:pt x="14454" y="146"/>
                      <a:pt x="14230" y="226"/>
                      <a:pt x="14030" y="328"/>
                    </a:cubicBezTo>
                    <a:cubicBezTo>
                      <a:pt x="13668" y="508"/>
                      <a:pt x="13385" y="752"/>
                      <a:pt x="13220" y="914"/>
                    </a:cubicBezTo>
                    <a:cubicBezTo>
                      <a:pt x="13117" y="1015"/>
                      <a:pt x="13057" y="1087"/>
                      <a:pt x="13054" y="1090"/>
                    </a:cubicBezTo>
                    <a:cubicBezTo>
                      <a:pt x="13054" y="1090"/>
                      <a:pt x="6058" y="1664"/>
                      <a:pt x="1753" y="2918"/>
                    </a:cubicBezTo>
                    <a:cubicBezTo>
                      <a:pt x="581" y="3353"/>
                      <a:pt x="1" y="4189"/>
                      <a:pt x="713" y="6918"/>
                    </a:cubicBezTo>
                    <a:cubicBezTo>
                      <a:pt x="1064" y="8265"/>
                      <a:pt x="2003" y="10679"/>
                      <a:pt x="2918" y="12939"/>
                    </a:cubicBezTo>
                    <a:cubicBezTo>
                      <a:pt x="3666" y="14790"/>
                      <a:pt x="4399" y="16537"/>
                      <a:pt x="4778" y="17508"/>
                    </a:cubicBezTo>
                    <a:cubicBezTo>
                      <a:pt x="4877" y="17758"/>
                      <a:pt x="4951" y="17956"/>
                      <a:pt x="4996" y="18092"/>
                    </a:cubicBezTo>
                    <a:cubicBezTo>
                      <a:pt x="5202" y="18155"/>
                      <a:pt x="5440" y="18181"/>
                      <a:pt x="5697" y="18181"/>
                    </a:cubicBezTo>
                    <a:cubicBezTo>
                      <a:pt x="5844" y="18181"/>
                      <a:pt x="5996" y="18173"/>
                      <a:pt x="6152" y="18157"/>
                    </a:cubicBezTo>
                    <a:cubicBezTo>
                      <a:pt x="6502" y="18123"/>
                      <a:pt x="6868" y="18053"/>
                      <a:pt x="7215" y="17971"/>
                    </a:cubicBezTo>
                    <a:cubicBezTo>
                      <a:pt x="7611" y="17877"/>
                      <a:pt x="7982" y="17767"/>
                      <a:pt x="8277" y="17670"/>
                    </a:cubicBezTo>
                    <a:cubicBezTo>
                      <a:pt x="8686" y="17536"/>
                      <a:pt x="8954" y="17429"/>
                      <a:pt x="8954" y="17429"/>
                    </a:cubicBezTo>
                    <a:cubicBezTo>
                      <a:pt x="8954" y="17429"/>
                      <a:pt x="8475" y="15982"/>
                      <a:pt x="7988" y="14224"/>
                    </a:cubicBezTo>
                    <a:cubicBezTo>
                      <a:pt x="7627" y="12926"/>
                      <a:pt x="7261" y="11456"/>
                      <a:pt x="7077" y="10278"/>
                    </a:cubicBezTo>
                    <a:cubicBezTo>
                      <a:pt x="6987" y="9695"/>
                      <a:pt x="6900" y="9201"/>
                      <a:pt x="6821" y="8783"/>
                    </a:cubicBezTo>
                    <a:cubicBezTo>
                      <a:pt x="6525" y="7212"/>
                      <a:pt x="6325" y="6729"/>
                      <a:pt x="6325" y="6729"/>
                    </a:cubicBezTo>
                    <a:cubicBezTo>
                      <a:pt x="6325" y="6729"/>
                      <a:pt x="7420" y="6685"/>
                      <a:pt x="8807" y="6638"/>
                    </a:cubicBezTo>
                    <a:cubicBezTo>
                      <a:pt x="10326" y="6587"/>
                      <a:pt x="12194" y="6530"/>
                      <a:pt x="13357" y="6520"/>
                    </a:cubicBezTo>
                    <a:cubicBezTo>
                      <a:pt x="13445" y="6519"/>
                      <a:pt x="13536" y="6519"/>
                      <a:pt x="13632" y="6519"/>
                    </a:cubicBezTo>
                    <a:cubicBezTo>
                      <a:pt x="14316" y="6519"/>
                      <a:pt x="15210" y="6534"/>
                      <a:pt x="16165" y="6534"/>
                    </a:cubicBezTo>
                    <a:cubicBezTo>
                      <a:pt x="16268" y="6534"/>
                      <a:pt x="16372" y="6534"/>
                      <a:pt x="16476" y="6534"/>
                    </a:cubicBezTo>
                    <a:cubicBezTo>
                      <a:pt x="18356" y="6527"/>
                      <a:pt x="20292" y="6570"/>
                      <a:pt x="21429" y="6200"/>
                    </a:cubicBezTo>
                    <a:cubicBezTo>
                      <a:pt x="21822" y="6073"/>
                      <a:pt x="22125" y="5758"/>
                      <a:pt x="22232" y="5360"/>
                    </a:cubicBezTo>
                    <a:cubicBezTo>
                      <a:pt x="22432" y="4613"/>
                      <a:pt x="22656" y="3218"/>
                      <a:pt x="22412" y="1920"/>
                    </a:cubicBezTo>
                    <a:cubicBezTo>
                      <a:pt x="22379" y="1744"/>
                      <a:pt x="22338" y="1570"/>
                      <a:pt x="22285" y="1399"/>
                    </a:cubicBezTo>
                    <a:cubicBezTo>
                      <a:pt x="22153" y="961"/>
                      <a:pt x="21969" y="537"/>
                      <a:pt x="21714" y="151"/>
                    </a:cubicBezTo>
                    <a:cubicBezTo>
                      <a:pt x="21681" y="101"/>
                      <a:pt x="21647" y="51"/>
                      <a:pt x="2161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5" name="Google Shape;340;p25">
                <a:extLst>
                  <a:ext uri="{FF2B5EF4-FFF2-40B4-BE49-F238E27FC236}">
                    <a16:creationId xmlns:a16="http://schemas.microsoft.com/office/drawing/2014/main" id="{DB0ED642-FB11-3352-FF86-D91315143D07}"/>
                  </a:ext>
                </a:extLst>
              </p:cNvPr>
              <p:cNvSpPr/>
              <p:nvPr/>
            </p:nvSpPr>
            <p:spPr>
              <a:xfrm>
                <a:off x="1839575" y="2882025"/>
                <a:ext cx="493300" cy="445550"/>
              </a:xfrm>
              <a:custGeom>
                <a:avLst/>
                <a:gdLst/>
                <a:ahLst/>
                <a:cxnLst/>
                <a:rect l="l" t="t" r="r" b="b"/>
                <a:pathLst>
                  <a:path w="19732" h="17822" extrusionOk="0">
                    <a:moveTo>
                      <a:pt x="18789" y="1"/>
                    </a:moveTo>
                    <a:lnTo>
                      <a:pt x="18683" y="23"/>
                    </a:lnTo>
                    <a:lnTo>
                      <a:pt x="16991" y="44"/>
                    </a:lnTo>
                    <a:lnTo>
                      <a:pt x="14516" y="78"/>
                    </a:lnTo>
                    <a:lnTo>
                      <a:pt x="14212" y="81"/>
                    </a:lnTo>
                    <a:lnTo>
                      <a:pt x="13850" y="85"/>
                    </a:lnTo>
                    <a:lnTo>
                      <a:pt x="12533" y="129"/>
                    </a:lnTo>
                    <a:lnTo>
                      <a:pt x="11105" y="178"/>
                    </a:lnTo>
                    <a:lnTo>
                      <a:pt x="10985" y="181"/>
                    </a:lnTo>
                    <a:lnTo>
                      <a:pt x="10205" y="762"/>
                    </a:lnTo>
                    <a:cubicBezTo>
                      <a:pt x="10205" y="762"/>
                      <a:pt x="10235" y="764"/>
                      <a:pt x="10295" y="765"/>
                    </a:cubicBezTo>
                    <a:cubicBezTo>
                      <a:pt x="10740" y="776"/>
                      <a:pt x="12791" y="835"/>
                      <a:pt x="14843" y="1023"/>
                    </a:cubicBezTo>
                    <a:cubicBezTo>
                      <a:pt x="17059" y="1226"/>
                      <a:pt x="17253" y="4395"/>
                      <a:pt x="15078" y="4861"/>
                    </a:cubicBezTo>
                    <a:cubicBezTo>
                      <a:pt x="14157" y="5058"/>
                      <a:pt x="13038" y="5179"/>
                      <a:pt x="11677" y="5187"/>
                    </a:cubicBezTo>
                    <a:cubicBezTo>
                      <a:pt x="3553" y="5232"/>
                      <a:pt x="1" y="5337"/>
                      <a:pt x="66" y="7200"/>
                    </a:cubicBezTo>
                    <a:cubicBezTo>
                      <a:pt x="131" y="9036"/>
                      <a:pt x="3837" y="13548"/>
                      <a:pt x="4290" y="17821"/>
                    </a:cubicBezTo>
                    <a:cubicBezTo>
                      <a:pt x="4686" y="17727"/>
                      <a:pt x="5057" y="17617"/>
                      <a:pt x="5354" y="17520"/>
                    </a:cubicBezTo>
                    <a:cubicBezTo>
                      <a:pt x="5761" y="17386"/>
                      <a:pt x="6029" y="17279"/>
                      <a:pt x="6029" y="17279"/>
                    </a:cubicBezTo>
                    <a:cubicBezTo>
                      <a:pt x="6029" y="17279"/>
                      <a:pt x="5550" y="15832"/>
                      <a:pt x="5063" y="14074"/>
                    </a:cubicBezTo>
                    <a:cubicBezTo>
                      <a:pt x="4702" y="12776"/>
                      <a:pt x="4336" y="11306"/>
                      <a:pt x="4152" y="10128"/>
                    </a:cubicBezTo>
                    <a:cubicBezTo>
                      <a:pt x="4062" y="9545"/>
                      <a:pt x="3975" y="9051"/>
                      <a:pt x="3896" y="8633"/>
                    </a:cubicBezTo>
                    <a:cubicBezTo>
                      <a:pt x="3600" y="7062"/>
                      <a:pt x="3400" y="6579"/>
                      <a:pt x="3400" y="6579"/>
                    </a:cubicBezTo>
                    <a:cubicBezTo>
                      <a:pt x="3400" y="6579"/>
                      <a:pt x="4495" y="6535"/>
                      <a:pt x="5882" y="6488"/>
                    </a:cubicBezTo>
                    <a:cubicBezTo>
                      <a:pt x="7401" y="6437"/>
                      <a:pt x="9271" y="6380"/>
                      <a:pt x="10432" y="6370"/>
                    </a:cubicBezTo>
                    <a:cubicBezTo>
                      <a:pt x="10520" y="6369"/>
                      <a:pt x="10612" y="6369"/>
                      <a:pt x="10708" y="6369"/>
                    </a:cubicBezTo>
                    <a:cubicBezTo>
                      <a:pt x="11393" y="6369"/>
                      <a:pt x="12285" y="6384"/>
                      <a:pt x="13240" y="6384"/>
                    </a:cubicBezTo>
                    <a:cubicBezTo>
                      <a:pt x="13343" y="6384"/>
                      <a:pt x="13447" y="6384"/>
                      <a:pt x="13551" y="6384"/>
                    </a:cubicBezTo>
                    <a:cubicBezTo>
                      <a:pt x="15431" y="6377"/>
                      <a:pt x="17367" y="6420"/>
                      <a:pt x="18504" y="6050"/>
                    </a:cubicBezTo>
                    <a:cubicBezTo>
                      <a:pt x="18897" y="5923"/>
                      <a:pt x="19200" y="5608"/>
                      <a:pt x="19307" y="5210"/>
                    </a:cubicBezTo>
                    <a:cubicBezTo>
                      <a:pt x="19507" y="4463"/>
                      <a:pt x="19731" y="3068"/>
                      <a:pt x="19487" y="1770"/>
                    </a:cubicBezTo>
                    <a:cubicBezTo>
                      <a:pt x="19484" y="1758"/>
                      <a:pt x="19483" y="1744"/>
                      <a:pt x="19480" y="1732"/>
                    </a:cubicBezTo>
                    <a:cubicBezTo>
                      <a:pt x="19480" y="1727"/>
                      <a:pt x="19478" y="1724"/>
                      <a:pt x="19478" y="1721"/>
                    </a:cubicBezTo>
                    <a:cubicBezTo>
                      <a:pt x="19475" y="1705"/>
                      <a:pt x="19471" y="1688"/>
                      <a:pt x="19468" y="1673"/>
                    </a:cubicBezTo>
                    <a:cubicBezTo>
                      <a:pt x="19466" y="1664"/>
                      <a:pt x="19465" y="1656"/>
                      <a:pt x="19463" y="1649"/>
                    </a:cubicBezTo>
                    <a:cubicBezTo>
                      <a:pt x="19460" y="1636"/>
                      <a:pt x="19457" y="1623"/>
                      <a:pt x="19454" y="1611"/>
                    </a:cubicBezTo>
                    <a:cubicBezTo>
                      <a:pt x="19452" y="1600"/>
                      <a:pt x="19451" y="1589"/>
                      <a:pt x="19448" y="1580"/>
                    </a:cubicBezTo>
                    <a:cubicBezTo>
                      <a:pt x="19445" y="1568"/>
                      <a:pt x="19443" y="1556"/>
                      <a:pt x="19440" y="1546"/>
                    </a:cubicBezTo>
                    <a:cubicBezTo>
                      <a:pt x="19437" y="1535"/>
                      <a:pt x="19434" y="1523"/>
                      <a:pt x="19433" y="1512"/>
                    </a:cubicBezTo>
                    <a:cubicBezTo>
                      <a:pt x="19430" y="1500"/>
                      <a:pt x="19427" y="1489"/>
                      <a:pt x="19424" y="1477"/>
                    </a:cubicBezTo>
                    <a:cubicBezTo>
                      <a:pt x="19421" y="1467"/>
                      <a:pt x="19418" y="1456"/>
                      <a:pt x="19416" y="1447"/>
                    </a:cubicBezTo>
                    <a:cubicBezTo>
                      <a:pt x="19412" y="1433"/>
                      <a:pt x="19409" y="1420"/>
                      <a:pt x="19406" y="1406"/>
                    </a:cubicBezTo>
                    <a:cubicBezTo>
                      <a:pt x="19403" y="1397"/>
                      <a:pt x="19401" y="1390"/>
                      <a:pt x="19398" y="1380"/>
                    </a:cubicBezTo>
                    <a:lnTo>
                      <a:pt x="19384" y="1330"/>
                    </a:lnTo>
                    <a:cubicBezTo>
                      <a:pt x="19383" y="1324"/>
                      <a:pt x="19381" y="1320"/>
                      <a:pt x="19380" y="1315"/>
                    </a:cubicBezTo>
                    <a:cubicBezTo>
                      <a:pt x="19374" y="1293"/>
                      <a:pt x="19368" y="1271"/>
                      <a:pt x="19360" y="1249"/>
                    </a:cubicBezTo>
                    <a:cubicBezTo>
                      <a:pt x="19343" y="1190"/>
                      <a:pt x="19324" y="1131"/>
                      <a:pt x="19304" y="1073"/>
                    </a:cubicBezTo>
                    <a:cubicBezTo>
                      <a:pt x="19303" y="1067"/>
                      <a:pt x="19301" y="1065"/>
                      <a:pt x="19301" y="1065"/>
                    </a:cubicBezTo>
                    <a:cubicBezTo>
                      <a:pt x="19175" y="693"/>
                      <a:pt x="19007" y="334"/>
                      <a:pt x="18789" y="1"/>
                    </a:cubicBezTo>
                    <a:close/>
                  </a:path>
                </a:pathLst>
              </a:custGeom>
              <a:solidFill>
                <a:srgbClr val="E67CB9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6" name="Google Shape;341;p25">
                <a:extLst>
                  <a:ext uri="{FF2B5EF4-FFF2-40B4-BE49-F238E27FC236}">
                    <a16:creationId xmlns:a16="http://schemas.microsoft.com/office/drawing/2014/main" id="{EBBBAFE5-ED68-6D03-3829-EC85E532A430}"/>
                  </a:ext>
                </a:extLst>
              </p:cNvPr>
              <p:cNvSpPr/>
              <p:nvPr/>
            </p:nvSpPr>
            <p:spPr>
              <a:xfrm>
                <a:off x="1684250" y="3367525"/>
                <a:ext cx="41150" cy="44775"/>
              </a:xfrm>
              <a:custGeom>
                <a:avLst/>
                <a:gdLst/>
                <a:ahLst/>
                <a:cxnLst/>
                <a:rect l="l" t="t" r="r" b="b"/>
                <a:pathLst>
                  <a:path w="1646" h="1791" extrusionOk="0">
                    <a:moveTo>
                      <a:pt x="456" y="1"/>
                    </a:moveTo>
                    <a:lnTo>
                      <a:pt x="424" y="29"/>
                    </a:lnTo>
                    <a:lnTo>
                      <a:pt x="0" y="417"/>
                    </a:lnTo>
                    <a:cubicBezTo>
                      <a:pt x="64" y="490"/>
                      <a:pt x="118" y="611"/>
                      <a:pt x="174" y="799"/>
                    </a:cubicBezTo>
                    <a:cubicBezTo>
                      <a:pt x="387" y="1496"/>
                      <a:pt x="568" y="1693"/>
                      <a:pt x="1023" y="1791"/>
                    </a:cubicBezTo>
                    <a:lnTo>
                      <a:pt x="1176" y="1682"/>
                    </a:lnTo>
                    <a:lnTo>
                      <a:pt x="1645" y="1349"/>
                    </a:lnTo>
                    <a:cubicBezTo>
                      <a:pt x="1410" y="1076"/>
                      <a:pt x="1123" y="875"/>
                      <a:pt x="920" y="770"/>
                    </a:cubicBezTo>
                    <a:cubicBezTo>
                      <a:pt x="720" y="667"/>
                      <a:pt x="559" y="301"/>
                      <a:pt x="456" y="1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7" name="Google Shape;342;p25">
                <a:extLst>
                  <a:ext uri="{FF2B5EF4-FFF2-40B4-BE49-F238E27FC236}">
                    <a16:creationId xmlns:a16="http://schemas.microsoft.com/office/drawing/2014/main" id="{30D0B21F-A5BC-711D-BA37-27AA4A6B4E69}"/>
                  </a:ext>
                </a:extLst>
              </p:cNvPr>
              <p:cNvSpPr/>
              <p:nvPr/>
            </p:nvSpPr>
            <p:spPr>
              <a:xfrm>
                <a:off x="1692875" y="3367525"/>
                <a:ext cx="32525" cy="42050"/>
              </a:xfrm>
              <a:custGeom>
                <a:avLst/>
                <a:gdLst/>
                <a:ahLst/>
                <a:cxnLst/>
                <a:rect l="l" t="t" r="r" b="b"/>
                <a:pathLst>
                  <a:path w="1301" h="1682" extrusionOk="0">
                    <a:moveTo>
                      <a:pt x="111" y="1"/>
                    </a:moveTo>
                    <a:lnTo>
                      <a:pt x="79" y="29"/>
                    </a:lnTo>
                    <a:cubicBezTo>
                      <a:pt x="79" y="29"/>
                      <a:pt x="1" y="761"/>
                      <a:pt x="394" y="1000"/>
                    </a:cubicBezTo>
                    <a:cubicBezTo>
                      <a:pt x="664" y="1164"/>
                      <a:pt x="784" y="1493"/>
                      <a:pt x="831" y="1682"/>
                    </a:cubicBezTo>
                    <a:lnTo>
                      <a:pt x="1300" y="1349"/>
                    </a:lnTo>
                    <a:cubicBezTo>
                      <a:pt x="1065" y="1076"/>
                      <a:pt x="778" y="875"/>
                      <a:pt x="575" y="770"/>
                    </a:cubicBezTo>
                    <a:cubicBezTo>
                      <a:pt x="375" y="667"/>
                      <a:pt x="214" y="301"/>
                      <a:pt x="111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8" name="Google Shape;343;p25">
                <a:extLst>
                  <a:ext uri="{FF2B5EF4-FFF2-40B4-BE49-F238E27FC236}">
                    <a16:creationId xmlns:a16="http://schemas.microsoft.com/office/drawing/2014/main" id="{89577C39-9D6B-509A-9F32-E855C0E3C453}"/>
                  </a:ext>
                </a:extLst>
              </p:cNvPr>
              <p:cNvSpPr/>
              <p:nvPr/>
            </p:nvSpPr>
            <p:spPr>
              <a:xfrm>
                <a:off x="1847600" y="2687375"/>
                <a:ext cx="291850" cy="147275"/>
              </a:xfrm>
              <a:custGeom>
                <a:avLst/>
                <a:gdLst/>
                <a:ahLst/>
                <a:cxnLst/>
                <a:rect l="l" t="t" r="r" b="b"/>
                <a:pathLst>
                  <a:path w="11674" h="5891" extrusionOk="0">
                    <a:moveTo>
                      <a:pt x="9651" y="1"/>
                    </a:moveTo>
                    <a:cubicBezTo>
                      <a:pt x="9630" y="43"/>
                      <a:pt x="9599" y="102"/>
                      <a:pt x="9565" y="175"/>
                    </a:cubicBezTo>
                    <a:cubicBezTo>
                      <a:pt x="9516" y="272"/>
                      <a:pt x="9454" y="395"/>
                      <a:pt x="9384" y="536"/>
                    </a:cubicBezTo>
                    <a:cubicBezTo>
                      <a:pt x="8938" y="1422"/>
                      <a:pt x="8103" y="3029"/>
                      <a:pt x="7574" y="3760"/>
                    </a:cubicBezTo>
                    <a:cubicBezTo>
                      <a:pt x="6291" y="3903"/>
                      <a:pt x="140" y="4348"/>
                      <a:pt x="140" y="4348"/>
                    </a:cubicBezTo>
                    <a:cubicBezTo>
                      <a:pt x="140" y="4348"/>
                      <a:pt x="1" y="5377"/>
                      <a:pt x="337" y="5890"/>
                    </a:cubicBezTo>
                    <a:lnTo>
                      <a:pt x="8048" y="5823"/>
                    </a:lnTo>
                    <a:cubicBezTo>
                      <a:pt x="8288" y="5822"/>
                      <a:pt x="8516" y="5734"/>
                      <a:pt x="8694" y="5575"/>
                    </a:cubicBezTo>
                    <a:cubicBezTo>
                      <a:pt x="9228" y="5096"/>
                      <a:pt x="10414" y="3994"/>
                      <a:pt x="11275" y="2891"/>
                    </a:cubicBezTo>
                    <a:cubicBezTo>
                      <a:pt x="11285" y="2879"/>
                      <a:pt x="11296" y="2865"/>
                      <a:pt x="11307" y="2852"/>
                    </a:cubicBezTo>
                    <a:cubicBezTo>
                      <a:pt x="11438" y="2682"/>
                      <a:pt x="11561" y="2512"/>
                      <a:pt x="11673" y="2346"/>
                    </a:cubicBezTo>
                    <a:cubicBezTo>
                      <a:pt x="11597" y="2231"/>
                      <a:pt x="11511" y="2115"/>
                      <a:pt x="11411" y="2006"/>
                    </a:cubicBezTo>
                    <a:cubicBezTo>
                      <a:pt x="11373" y="1966"/>
                      <a:pt x="11334" y="1926"/>
                      <a:pt x="11293" y="1888"/>
                    </a:cubicBezTo>
                    <a:cubicBezTo>
                      <a:pt x="10738" y="1373"/>
                      <a:pt x="10104" y="1214"/>
                      <a:pt x="10128" y="1123"/>
                    </a:cubicBezTo>
                    <a:cubicBezTo>
                      <a:pt x="10132" y="1108"/>
                      <a:pt x="10151" y="1102"/>
                      <a:pt x="10180" y="1102"/>
                    </a:cubicBezTo>
                    <a:cubicBezTo>
                      <a:pt x="10289" y="1102"/>
                      <a:pt x="10535" y="1187"/>
                      <a:pt x="10656" y="1187"/>
                    </a:cubicBezTo>
                    <a:cubicBezTo>
                      <a:pt x="10690" y="1187"/>
                      <a:pt x="10714" y="1180"/>
                      <a:pt x="10722" y="1163"/>
                    </a:cubicBezTo>
                    <a:cubicBezTo>
                      <a:pt x="10796" y="1008"/>
                      <a:pt x="10287" y="454"/>
                      <a:pt x="9789" y="95"/>
                    </a:cubicBezTo>
                    <a:cubicBezTo>
                      <a:pt x="9742" y="62"/>
                      <a:pt x="9696" y="30"/>
                      <a:pt x="9651" y="1"/>
                    </a:cubicBezTo>
                    <a:close/>
                  </a:path>
                </a:pathLst>
              </a:custGeom>
              <a:solidFill>
                <a:srgbClr val="F29D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9" name="Google Shape;344;p25">
                <a:extLst>
                  <a:ext uri="{FF2B5EF4-FFF2-40B4-BE49-F238E27FC236}">
                    <a16:creationId xmlns:a16="http://schemas.microsoft.com/office/drawing/2014/main" id="{627C59E8-D4DE-C742-4B55-F1575AEDBB36}"/>
                  </a:ext>
                </a:extLst>
              </p:cNvPr>
              <p:cNvSpPr/>
              <p:nvPr/>
            </p:nvSpPr>
            <p:spPr>
              <a:xfrm>
                <a:off x="1753275" y="2776425"/>
                <a:ext cx="102750" cy="58275"/>
              </a:xfrm>
              <a:custGeom>
                <a:avLst/>
                <a:gdLst/>
                <a:ahLst/>
                <a:cxnLst/>
                <a:rect l="l" t="t" r="r" b="b"/>
                <a:pathLst>
                  <a:path w="4110" h="2331" extrusionOk="0">
                    <a:moveTo>
                      <a:pt x="908" y="1"/>
                    </a:moveTo>
                    <a:cubicBezTo>
                      <a:pt x="804" y="1"/>
                      <a:pt x="704" y="44"/>
                      <a:pt x="631" y="121"/>
                    </a:cubicBezTo>
                    <a:cubicBezTo>
                      <a:pt x="332" y="439"/>
                      <a:pt x="152" y="686"/>
                      <a:pt x="57" y="833"/>
                    </a:cubicBezTo>
                    <a:cubicBezTo>
                      <a:pt x="1" y="919"/>
                      <a:pt x="7" y="1033"/>
                      <a:pt x="73" y="1113"/>
                    </a:cubicBezTo>
                    <a:lnTo>
                      <a:pt x="154" y="1212"/>
                    </a:lnTo>
                    <a:lnTo>
                      <a:pt x="81" y="1277"/>
                    </a:lnTo>
                    <a:cubicBezTo>
                      <a:pt x="19" y="1334"/>
                      <a:pt x="13" y="1430"/>
                      <a:pt x="66" y="1495"/>
                    </a:cubicBezTo>
                    <a:lnTo>
                      <a:pt x="135" y="1578"/>
                    </a:lnTo>
                    <a:cubicBezTo>
                      <a:pt x="167" y="1616"/>
                      <a:pt x="212" y="1636"/>
                      <a:pt x="259" y="1636"/>
                    </a:cubicBezTo>
                    <a:cubicBezTo>
                      <a:pt x="295" y="1636"/>
                      <a:pt x="332" y="1624"/>
                      <a:pt x="363" y="1598"/>
                    </a:cubicBezTo>
                    <a:lnTo>
                      <a:pt x="363" y="1598"/>
                    </a:lnTo>
                    <a:cubicBezTo>
                      <a:pt x="308" y="1660"/>
                      <a:pt x="305" y="1753"/>
                      <a:pt x="357" y="1818"/>
                    </a:cubicBezTo>
                    <a:lnTo>
                      <a:pt x="376" y="1843"/>
                    </a:lnTo>
                    <a:cubicBezTo>
                      <a:pt x="409" y="1886"/>
                      <a:pt x="459" y="1908"/>
                      <a:pt x="511" y="1908"/>
                    </a:cubicBezTo>
                    <a:cubicBezTo>
                      <a:pt x="537" y="1908"/>
                      <a:pt x="563" y="1903"/>
                      <a:pt x="588" y="1890"/>
                    </a:cubicBezTo>
                    <a:lnTo>
                      <a:pt x="602" y="1883"/>
                    </a:lnTo>
                    <a:lnTo>
                      <a:pt x="602" y="1883"/>
                    </a:lnTo>
                    <a:cubicBezTo>
                      <a:pt x="543" y="1934"/>
                      <a:pt x="540" y="2025"/>
                      <a:pt x="596" y="2081"/>
                    </a:cubicBezTo>
                    <a:lnTo>
                      <a:pt x="685" y="2171"/>
                    </a:lnTo>
                    <a:cubicBezTo>
                      <a:pt x="711" y="2196"/>
                      <a:pt x="745" y="2209"/>
                      <a:pt x="779" y="2209"/>
                    </a:cubicBezTo>
                    <a:cubicBezTo>
                      <a:pt x="806" y="2209"/>
                      <a:pt x="833" y="2202"/>
                      <a:pt x="856" y="2186"/>
                    </a:cubicBezTo>
                    <a:lnTo>
                      <a:pt x="1349" y="1856"/>
                    </a:lnTo>
                    <a:cubicBezTo>
                      <a:pt x="1349" y="1856"/>
                      <a:pt x="1588" y="2119"/>
                      <a:pt x="2554" y="2316"/>
                    </a:cubicBezTo>
                    <a:cubicBezTo>
                      <a:pt x="3070" y="2327"/>
                      <a:pt x="3481" y="2330"/>
                      <a:pt x="3751" y="2330"/>
                    </a:cubicBezTo>
                    <a:cubicBezTo>
                      <a:pt x="3983" y="2330"/>
                      <a:pt x="4110" y="2328"/>
                      <a:pt x="4110" y="2328"/>
                    </a:cubicBezTo>
                    <a:cubicBezTo>
                      <a:pt x="3772" y="1815"/>
                      <a:pt x="3913" y="786"/>
                      <a:pt x="3913" y="786"/>
                    </a:cubicBezTo>
                    <a:cubicBezTo>
                      <a:pt x="3913" y="786"/>
                      <a:pt x="2447" y="101"/>
                      <a:pt x="934" y="2"/>
                    </a:cubicBezTo>
                    <a:cubicBezTo>
                      <a:pt x="925" y="1"/>
                      <a:pt x="917" y="1"/>
                      <a:pt x="908" y="1"/>
                    </a:cubicBezTo>
                    <a:close/>
                  </a:path>
                </a:pathLst>
              </a:custGeom>
              <a:solidFill>
                <a:srgbClr val="F29D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0" name="Google Shape;345;p25">
                <a:extLst>
                  <a:ext uri="{FF2B5EF4-FFF2-40B4-BE49-F238E27FC236}">
                    <a16:creationId xmlns:a16="http://schemas.microsoft.com/office/drawing/2014/main" id="{42D3EF4D-2E73-E1A2-CED2-7C0E8DE698E8}"/>
                  </a:ext>
                </a:extLst>
              </p:cNvPr>
              <p:cNvSpPr/>
              <p:nvPr/>
            </p:nvSpPr>
            <p:spPr>
              <a:xfrm>
                <a:off x="1948025" y="2470000"/>
                <a:ext cx="373600" cy="435525"/>
              </a:xfrm>
              <a:custGeom>
                <a:avLst/>
                <a:gdLst/>
                <a:ahLst/>
                <a:cxnLst/>
                <a:rect l="l" t="t" r="r" b="b"/>
                <a:pathLst>
                  <a:path w="14944" h="17421" extrusionOk="0">
                    <a:moveTo>
                      <a:pt x="8860" y="0"/>
                    </a:moveTo>
                    <a:cubicBezTo>
                      <a:pt x="8682" y="0"/>
                      <a:pt x="8502" y="13"/>
                      <a:pt x="8348" y="48"/>
                    </a:cubicBezTo>
                    <a:cubicBezTo>
                      <a:pt x="8309" y="59"/>
                      <a:pt x="8270" y="70"/>
                      <a:pt x="8233" y="82"/>
                    </a:cubicBezTo>
                    <a:cubicBezTo>
                      <a:pt x="7742" y="257"/>
                      <a:pt x="5092" y="1169"/>
                      <a:pt x="4172" y="1674"/>
                    </a:cubicBezTo>
                    <a:cubicBezTo>
                      <a:pt x="4168" y="1677"/>
                      <a:pt x="4163" y="1680"/>
                      <a:pt x="4157" y="1683"/>
                    </a:cubicBezTo>
                    <a:cubicBezTo>
                      <a:pt x="3253" y="2186"/>
                      <a:pt x="2927" y="2945"/>
                      <a:pt x="2927" y="2945"/>
                    </a:cubicBezTo>
                    <a:cubicBezTo>
                      <a:pt x="2927" y="2945"/>
                      <a:pt x="1944" y="5809"/>
                      <a:pt x="1" y="8520"/>
                    </a:cubicBezTo>
                    <a:cubicBezTo>
                      <a:pt x="134" y="8543"/>
                      <a:pt x="304" y="8625"/>
                      <a:pt x="481" y="8740"/>
                    </a:cubicBezTo>
                    <a:cubicBezTo>
                      <a:pt x="526" y="8769"/>
                      <a:pt x="572" y="8800"/>
                      <a:pt x="619" y="8834"/>
                    </a:cubicBezTo>
                    <a:cubicBezTo>
                      <a:pt x="672" y="8872"/>
                      <a:pt x="725" y="8913"/>
                      <a:pt x="778" y="8955"/>
                    </a:cubicBezTo>
                    <a:cubicBezTo>
                      <a:pt x="1176" y="9272"/>
                      <a:pt x="1538" y="9673"/>
                      <a:pt x="1559" y="9852"/>
                    </a:cubicBezTo>
                    <a:cubicBezTo>
                      <a:pt x="1561" y="9871"/>
                      <a:pt x="1559" y="9888"/>
                      <a:pt x="1552" y="9903"/>
                    </a:cubicBezTo>
                    <a:cubicBezTo>
                      <a:pt x="1544" y="9920"/>
                      <a:pt x="1520" y="9927"/>
                      <a:pt x="1486" y="9927"/>
                    </a:cubicBezTo>
                    <a:cubicBezTo>
                      <a:pt x="1366" y="9927"/>
                      <a:pt x="1118" y="9841"/>
                      <a:pt x="1010" y="9841"/>
                    </a:cubicBezTo>
                    <a:cubicBezTo>
                      <a:pt x="981" y="9841"/>
                      <a:pt x="962" y="9847"/>
                      <a:pt x="958" y="9862"/>
                    </a:cubicBezTo>
                    <a:cubicBezTo>
                      <a:pt x="934" y="9953"/>
                      <a:pt x="1570" y="10112"/>
                      <a:pt x="2123" y="10627"/>
                    </a:cubicBezTo>
                    <a:cubicBezTo>
                      <a:pt x="2164" y="10665"/>
                      <a:pt x="2203" y="10704"/>
                      <a:pt x="2241" y="10745"/>
                    </a:cubicBezTo>
                    <a:cubicBezTo>
                      <a:pt x="2296" y="10806"/>
                      <a:pt x="2347" y="10868"/>
                      <a:pt x="2395" y="10932"/>
                    </a:cubicBezTo>
                    <a:cubicBezTo>
                      <a:pt x="2395" y="10933"/>
                      <a:pt x="2397" y="10933"/>
                      <a:pt x="2399" y="10935"/>
                    </a:cubicBezTo>
                    <a:cubicBezTo>
                      <a:pt x="2435" y="10985"/>
                      <a:pt x="2470" y="11035"/>
                      <a:pt x="2503" y="11085"/>
                    </a:cubicBezTo>
                    <a:cubicBezTo>
                      <a:pt x="2777" y="11506"/>
                      <a:pt x="2889" y="11915"/>
                      <a:pt x="2889" y="11915"/>
                    </a:cubicBezTo>
                    <a:lnTo>
                      <a:pt x="4830" y="9797"/>
                    </a:lnTo>
                    <a:cubicBezTo>
                      <a:pt x="4830" y="9797"/>
                      <a:pt x="5133" y="11494"/>
                      <a:pt x="5535" y="13273"/>
                    </a:cubicBezTo>
                    <a:cubicBezTo>
                      <a:pt x="5558" y="13370"/>
                      <a:pt x="5581" y="13469"/>
                      <a:pt x="5604" y="13566"/>
                    </a:cubicBezTo>
                    <a:cubicBezTo>
                      <a:pt x="5763" y="14255"/>
                      <a:pt x="5935" y="14944"/>
                      <a:pt x="6110" y="15539"/>
                    </a:cubicBezTo>
                    <a:cubicBezTo>
                      <a:pt x="6110" y="15539"/>
                      <a:pt x="5426" y="16247"/>
                      <a:pt x="5410" y="16753"/>
                    </a:cubicBezTo>
                    <a:cubicBezTo>
                      <a:pt x="5393" y="17257"/>
                      <a:pt x="5791" y="17421"/>
                      <a:pt x="5791" y="17421"/>
                    </a:cubicBezTo>
                    <a:cubicBezTo>
                      <a:pt x="5794" y="17418"/>
                      <a:pt x="5854" y="17345"/>
                      <a:pt x="5960" y="17242"/>
                    </a:cubicBezTo>
                    <a:cubicBezTo>
                      <a:pt x="6217" y="16989"/>
                      <a:pt x="6756" y="16544"/>
                      <a:pt x="7433" y="16439"/>
                    </a:cubicBezTo>
                    <a:cubicBezTo>
                      <a:pt x="7536" y="16423"/>
                      <a:pt x="7624" y="16416"/>
                      <a:pt x="7699" y="16416"/>
                    </a:cubicBezTo>
                    <a:cubicBezTo>
                      <a:pt x="8308" y="16416"/>
                      <a:pt x="8127" y="16874"/>
                      <a:pt x="8857" y="16874"/>
                    </a:cubicBezTo>
                    <a:cubicBezTo>
                      <a:pt x="8880" y="16874"/>
                      <a:pt x="8905" y="16873"/>
                      <a:pt x="8930" y="16872"/>
                    </a:cubicBezTo>
                    <a:cubicBezTo>
                      <a:pt x="9843" y="16837"/>
                      <a:pt x="9927" y="16466"/>
                      <a:pt x="9927" y="16466"/>
                    </a:cubicBezTo>
                    <a:cubicBezTo>
                      <a:pt x="9927" y="16466"/>
                      <a:pt x="10804" y="16827"/>
                      <a:pt x="11671" y="16827"/>
                    </a:cubicBezTo>
                    <a:cubicBezTo>
                      <a:pt x="11675" y="16827"/>
                      <a:pt x="11679" y="16827"/>
                      <a:pt x="11682" y="16827"/>
                    </a:cubicBezTo>
                    <a:cubicBezTo>
                      <a:pt x="12552" y="16825"/>
                      <a:pt x="12468" y="16483"/>
                      <a:pt x="13021" y="16392"/>
                    </a:cubicBezTo>
                    <a:cubicBezTo>
                      <a:pt x="13210" y="16361"/>
                      <a:pt x="13402" y="16353"/>
                      <a:pt x="13580" y="16353"/>
                    </a:cubicBezTo>
                    <a:cubicBezTo>
                      <a:pt x="13764" y="16353"/>
                      <a:pt x="13933" y="16362"/>
                      <a:pt x="14071" y="16362"/>
                    </a:cubicBezTo>
                    <a:cubicBezTo>
                      <a:pt x="14191" y="16362"/>
                      <a:pt x="14287" y="16355"/>
                      <a:pt x="14348" y="16332"/>
                    </a:cubicBezTo>
                    <a:cubicBezTo>
                      <a:pt x="14374" y="16322"/>
                      <a:pt x="14404" y="16303"/>
                      <a:pt x="14436" y="16279"/>
                    </a:cubicBezTo>
                    <a:lnTo>
                      <a:pt x="14436" y="16277"/>
                    </a:lnTo>
                    <a:cubicBezTo>
                      <a:pt x="14645" y="16110"/>
                      <a:pt x="14943" y="15636"/>
                      <a:pt x="14898" y="15236"/>
                    </a:cubicBezTo>
                    <a:cubicBezTo>
                      <a:pt x="14845" y="14774"/>
                      <a:pt x="14298" y="14167"/>
                      <a:pt x="14298" y="14167"/>
                    </a:cubicBezTo>
                    <a:cubicBezTo>
                      <a:pt x="14298" y="14167"/>
                      <a:pt x="14272" y="12443"/>
                      <a:pt x="13506" y="8275"/>
                    </a:cubicBezTo>
                    <a:cubicBezTo>
                      <a:pt x="13336" y="6924"/>
                      <a:pt x="13470" y="3155"/>
                      <a:pt x="9881" y="232"/>
                    </a:cubicBezTo>
                    <a:cubicBezTo>
                      <a:pt x="9746" y="121"/>
                      <a:pt x="9581" y="53"/>
                      <a:pt x="9409" y="33"/>
                    </a:cubicBezTo>
                    <a:cubicBezTo>
                      <a:pt x="9258" y="16"/>
                      <a:pt x="9061" y="0"/>
                      <a:pt x="886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1" name="Google Shape;346;p25">
                <a:extLst>
                  <a:ext uri="{FF2B5EF4-FFF2-40B4-BE49-F238E27FC236}">
                    <a16:creationId xmlns:a16="http://schemas.microsoft.com/office/drawing/2014/main" id="{D2E4DA4F-4B96-8C96-613A-9334F198FAEA}"/>
                  </a:ext>
                </a:extLst>
              </p:cNvPr>
              <p:cNvSpPr/>
              <p:nvPr/>
            </p:nvSpPr>
            <p:spPr>
              <a:xfrm>
                <a:off x="2082850" y="2470825"/>
                <a:ext cx="238775" cy="434700"/>
              </a:xfrm>
              <a:custGeom>
                <a:avLst/>
                <a:gdLst/>
                <a:ahLst/>
                <a:cxnLst/>
                <a:rect l="l" t="t" r="r" b="b"/>
                <a:pathLst>
                  <a:path w="9551" h="17388" extrusionOk="0">
                    <a:moveTo>
                      <a:pt x="4016" y="0"/>
                    </a:moveTo>
                    <a:lnTo>
                      <a:pt x="4016" y="0"/>
                    </a:lnTo>
                    <a:cubicBezTo>
                      <a:pt x="4016" y="0"/>
                      <a:pt x="7142" y="3331"/>
                      <a:pt x="7866" y="10264"/>
                    </a:cubicBezTo>
                    <a:cubicBezTo>
                      <a:pt x="8075" y="12273"/>
                      <a:pt x="6501" y="14013"/>
                      <a:pt x="4485" y="14013"/>
                    </a:cubicBezTo>
                    <a:cubicBezTo>
                      <a:pt x="4474" y="14013"/>
                      <a:pt x="4464" y="14013"/>
                      <a:pt x="4453" y="14013"/>
                    </a:cubicBezTo>
                    <a:cubicBezTo>
                      <a:pt x="2976" y="14001"/>
                      <a:pt x="1336" y="13755"/>
                      <a:pt x="142" y="13240"/>
                    </a:cubicBezTo>
                    <a:lnTo>
                      <a:pt x="142" y="13240"/>
                    </a:lnTo>
                    <a:cubicBezTo>
                      <a:pt x="321" y="14025"/>
                      <a:pt x="518" y="14828"/>
                      <a:pt x="717" y="15506"/>
                    </a:cubicBezTo>
                    <a:cubicBezTo>
                      <a:pt x="717" y="15506"/>
                      <a:pt x="33" y="16214"/>
                      <a:pt x="17" y="16720"/>
                    </a:cubicBezTo>
                    <a:cubicBezTo>
                      <a:pt x="0" y="17224"/>
                      <a:pt x="398" y="17388"/>
                      <a:pt x="398" y="17388"/>
                    </a:cubicBezTo>
                    <a:cubicBezTo>
                      <a:pt x="401" y="17385"/>
                      <a:pt x="461" y="17312"/>
                      <a:pt x="567" y="17209"/>
                    </a:cubicBezTo>
                    <a:cubicBezTo>
                      <a:pt x="824" y="16956"/>
                      <a:pt x="1363" y="16511"/>
                      <a:pt x="2040" y="16406"/>
                    </a:cubicBezTo>
                    <a:cubicBezTo>
                      <a:pt x="2143" y="16390"/>
                      <a:pt x="2231" y="16383"/>
                      <a:pt x="2306" y="16383"/>
                    </a:cubicBezTo>
                    <a:cubicBezTo>
                      <a:pt x="2915" y="16383"/>
                      <a:pt x="2734" y="16841"/>
                      <a:pt x="3464" y="16841"/>
                    </a:cubicBezTo>
                    <a:cubicBezTo>
                      <a:pt x="3487" y="16841"/>
                      <a:pt x="3512" y="16840"/>
                      <a:pt x="3537" y="16839"/>
                    </a:cubicBezTo>
                    <a:cubicBezTo>
                      <a:pt x="4450" y="16804"/>
                      <a:pt x="4534" y="16433"/>
                      <a:pt x="4534" y="16433"/>
                    </a:cubicBezTo>
                    <a:cubicBezTo>
                      <a:pt x="4534" y="16433"/>
                      <a:pt x="5411" y="16794"/>
                      <a:pt x="6278" y="16794"/>
                    </a:cubicBezTo>
                    <a:cubicBezTo>
                      <a:pt x="6282" y="16794"/>
                      <a:pt x="6286" y="16794"/>
                      <a:pt x="6289" y="16794"/>
                    </a:cubicBezTo>
                    <a:cubicBezTo>
                      <a:pt x="7159" y="16792"/>
                      <a:pt x="7075" y="16450"/>
                      <a:pt x="7628" y="16359"/>
                    </a:cubicBezTo>
                    <a:cubicBezTo>
                      <a:pt x="7817" y="16328"/>
                      <a:pt x="8009" y="16320"/>
                      <a:pt x="8187" y="16320"/>
                    </a:cubicBezTo>
                    <a:cubicBezTo>
                      <a:pt x="8371" y="16320"/>
                      <a:pt x="8540" y="16329"/>
                      <a:pt x="8678" y="16329"/>
                    </a:cubicBezTo>
                    <a:cubicBezTo>
                      <a:pt x="8798" y="16329"/>
                      <a:pt x="8894" y="16322"/>
                      <a:pt x="8955" y="16299"/>
                    </a:cubicBezTo>
                    <a:cubicBezTo>
                      <a:pt x="8981" y="16289"/>
                      <a:pt x="9011" y="16270"/>
                      <a:pt x="9043" y="16246"/>
                    </a:cubicBezTo>
                    <a:lnTo>
                      <a:pt x="9043" y="16244"/>
                    </a:lnTo>
                    <a:cubicBezTo>
                      <a:pt x="9252" y="16077"/>
                      <a:pt x="9550" y="15603"/>
                      <a:pt x="9505" y="15203"/>
                    </a:cubicBezTo>
                    <a:cubicBezTo>
                      <a:pt x="9452" y="14741"/>
                      <a:pt x="8905" y="14133"/>
                      <a:pt x="8905" y="14133"/>
                    </a:cubicBezTo>
                    <a:cubicBezTo>
                      <a:pt x="8905" y="14133"/>
                      <a:pt x="8879" y="12410"/>
                      <a:pt x="8113" y="8242"/>
                    </a:cubicBezTo>
                    <a:cubicBezTo>
                      <a:pt x="7943" y="6891"/>
                      <a:pt x="8077" y="3122"/>
                      <a:pt x="4488" y="199"/>
                    </a:cubicBezTo>
                    <a:cubicBezTo>
                      <a:pt x="4353" y="88"/>
                      <a:pt x="4188" y="20"/>
                      <a:pt x="401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2" name="Google Shape;347;p25">
                <a:extLst>
                  <a:ext uri="{FF2B5EF4-FFF2-40B4-BE49-F238E27FC236}">
                    <a16:creationId xmlns:a16="http://schemas.microsoft.com/office/drawing/2014/main" id="{C9557A24-EEC5-411A-612D-DD7F695372EF}"/>
                  </a:ext>
                </a:extLst>
              </p:cNvPr>
              <p:cNvSpPr/>
              <p:nvPr/>
            </p:nvSpPr>
            <p:spPr>
              <a:xfrm>
                <a:off x="2046150" y="2457750"/>
                <a:ext cx="110600" cy="54150"/>
              </a:xfrm>
              <a:custGeom>
                <a:avLst/>
                <a:gdLst/>
                <a:ahLst/>
                <a:cxnLst/>
                <a:rect l="l" t="t" r="r" b="b"/>
                <a:pathLst>
                  <a:path w="4424" h="2166" extrusionOk="0">
                    <a:moveTo>
                      <a:pt x="4078" y="1"/>
                    </a:moveTo>
                    <a:cubicBezTo>
                      <a:pt x="4007" y="11"/>
                      <a:pt x="3936" y="22"/>
                      <a:pt x="3864" y="33"/>
                    </a:cubicBezTo>
                    <a:cubicBezTo>
                      <a:pt x="2169" y="308"/>
                      <a:pt x="856" y="1013"/>
                      <a:pt x="296" y="1353"/>
                    </a:cubicBezTo>
                    <a:cubicBezTo>
                      <a:pt x="103" y="1470"/>
                      <a:pt x="0" y="1546"/>
                      <a:pt x="0" y="1546"/>
                    </a:cubicBezTo>
                    <a:lnTo>
                      <a:pt x="247" y="2165"/>
                    </a:lnTo>
                    <a:cubicBezTo>
                      <a:pt x="1167" y="1661"/>
                      <a:pt x="3817" y="747"/>
                      <a:pt x="4308" y="573"/>
                    </a:cubicBezTo>
                    <a:cubicBezTo>
                      <a:pt x="4345" y="560"/>
                      <a:pt x="4384" y="549"/>
                      <a:pt x="4423" y="540"/>
                    </a:cubicBezTo>
                    <a:cubicBezTo>
                      <a:pt x="4358" y="437"/>
                      <a:pt x="4251" y="270"/>
                      <a:pt x="407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3" name="Google Shape;348;p25">
                <a:extLst>
                  <a:ext uri="{FF2B5EF4-FFF2-40B4-BE49-F238E27FC236}">
                    <a16:creationId xmlns:a16="http://schemas.microsoft.com/office/drawing/2014/main" id="{5C258889-9F45-4A10-F110-97127D88CD64}"/>
                  </a:ext>
                </a:extLst>
              </p:cNvPr>
              <p:cNvSpPr/>
              <p:nvPr/>
            </p:nvSpPr>
            <p:spPr>
              <a:xfrm>
                <a:off x="2069925" y="2633600"/>
                <a:ext cx="3500" cy="9950"/>
              </a:xfrm>
              <a:custGeom>
                <a:avLst/>
                <a:gdLst/>
                <a:ahLst/>
                <a:cxnLst/>
                <a:rect l="l" t="t" r="r" b="b"/>
                <a:pathLst>
                  <a:path w="140" h="398" extrusionOk="0">
                    <a:moveTo>
                      <a:pt x="10" y="1"/>
                    </a:moveTo>
                    <a:cubicBezTo>
                      <a:pt x="9" y="1"/>
                      <a:pt x="9" y="1"/>
                      <a:pt x="8" y="1"/>
                    </a:cubicBezTo>
                    <a:cubicBezTo>
                      <a:pt x="4" y="3"/>
                      <a:pt x="1" y="7"/>
                      <a:pt x="2" y="12"/>
                    </a:cubicBezTo>
                    <a:cubicBezTo>
                      <a:pt x="45" y="136"/>
                      <a:pt x="84" y="265"/>
                      <a:pt x="123" y="392"/>
                    </a:cubicBezTo>
                    <a:cubicBezTo>
                      <a:pt x="125" y="395"/>
                      <a:pt x="128" y="398"/>
                      <a:pt x="131" y="398"/>
                    </a:cubicBezTo>
                    <a:lnTo>
                      <a:pt x="134" y="398"/>
                    </a:lnTo>
                    <a:cubicBezTo>
                      <a:pt x="137" y="396"/>
                      <a:pt x="140" y="392"/>
                      <a:pt x="138" y="387"/>
                    </a:cubicBezTo>
                    <a:cubicBezTo>
                      <a:pt x="101" y="260"/>
                      <a:pt x="60" y="131"/>
                      <a:pt x="17" y="7"/>
                    </a:cubicBezTo>
                    <a:cubicBezTo>
                      <a:pt x="17" y="3"/>
                      <a:pt x="13" y="1"/>
                      <a:pt x="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4" name="Google Shape;349;p25">
                <a:extLst>
                  <a:ext uri="{FF2B5EF4-FFF2-40B4-BE49-F238E27FC236}">
                    <a16:creationId xmlns:a16="http://schemas.microsoft.com/office/drawing/2014/main" id="{116E8FB8-C858-DFFF-1552-A669FEB09998}"/>
                  </a:ext>
                </a:extLst>
              </p:cNvPr>
              <p:cNvSpPr/>
              <p:nvPr/>
            </p:nvSpPr>
            <p:spPr>
              <a:xfrm>
                <a:off x="2023950" y="2546150"/>
                <a:ext cx="35775" cy="59550"/>
              </a:xfrm>
              <a:custGeom>
                <a:avLst/>
                <a:gdLst/>
                <a:ahLst/>
                <a:cxnLst/>
                <a:rect l="l" t="t" r="r" b="b"/>
                <a:pathLst>
                  <a:path w="1431" h="2382" extrusionOk="0">
                    <a:moveTo>
                      <a:pt x="10" y="1"/>
                    </a:moveTo>
                    <a:cubicBezTo>
                      <a:pt x="8" y="1"/>
                      <a:pt x="6" y="2"/>
                      <a:pt x="4" y="3"/>
                    </a:cubicBezTo>
                    <a:cubicBezTo>
                      <a:pt x="1" y="6"/>
                      <a:pt x="1" y="12"/>
                      <a:pt x="4" y="15"/>
                    </a:cubicBezTo>
                    <a:cubicBezTo>
                      <a:pt x="11" y="21"/>
                      <a:pt x="717" y="750"/>
                      <a:pt x="1414" y="2377"/>
                    </a:cubicBezTo>
                    <a:cubicBezTo>
                      <a:pt x="1415" y="2380"/>
                      <a:pt x="1418" y="2381"/>
                      <a:pt x="1422" y="2381"/>
                    </a:cubicBezTo>
                    <a:lnTo>
                      <a:pt x="1425" y="2381"/>
                    </a:lnTo>
                    <a:cubicBezTo>
                      <a:pt x="1429" y="2380"/>
                      <a:pt x="1431" y="2374"/>
                      <a:pt x="1429" y="2371"/>
                    </a:cubicBezTo>
                    <a:cubicBezTo>
                      <a:pt x="731" y="741"/>
                      <a:pt x="22" y="11"/>
                      <a:pt x="16" y="3"/>
                    </a:cubicBezTo>
                    <a:cubicBezTo>
                      <a:pt x="14" y="2"/>
                      <a:pt x="12" y="1"/>
                      <a:pt x="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5" name="Google Shape;350;p25">
                <a:extLst>
                  <a:ext uri="{FF2B5EF4-FFF2-40B4-BE49-F238E27FC236}">
                    <a16:creationId xmlns:a16="http://schemas.microsoft.com/office/drawing/2014/main" id="{68DE5B33-48F8-097E-D8C4-5EEDCC677296}"/>
                  </a:ext>
                </a:extLst>
              </p:cNvPr>
              <p:cNvSpPr/>
              <p:nvPr/>
            </p:nvSpPr>
            <p:spPr>
              <a:xfrm>
                <a:off x="1971350" y="2629275"/>
                <a:ext cx="61800" cy="55325"/>
              </a:xfrm>
              <a:custGeom>
                <a:avLst/>
                <a:gdLst/>
                <a:ahLst/>
                <a:cxnLst/>
                <a:rect l="l" t="t" r="r" b="b"/>
                <a:pathLst>
                  <a:path w="2472" h="2213" extrusionOk="0">
                    <a:moveTo>
                      <a:pt x="2463" y="1"/>
                    </a:moveTo>
                    <a:cubicBezTo>
                      <a:pt x="2461" y="1"/>
                      <a:pt x="2459" y="1"/>
                      <a:pt x="2458" y="3"/>
                    </a:cubicBezTo>
                    <a:cubicBezTo>
                      <a:pt x="1511" y="1006"/>
                      <a:pt x="19" y="2187"/>
                      <a:pt x="5" y="2198"/>
                    </a:cubicBezTo>
                    <a:cubicBezTo>
                      <a:pt x="1" y="2201"/>
                      <a:pt x="1" y="2207"/>
                      <a:pt x="4" y="2210"/>
                    </a:cubicBezTo>
                    <a:cubicBezTo>
                      <a:pt x="5" y="2211"/>
                      <a:pt x="7" y="2213"/>
                      <a:pt x="10" y="2213"/>
                    </a:cubicBezTo>
                    <a:cubicBezTo>
                      <a:pt x="11" y="2213"/>
                      <a:pt x="13" y="2211"/>
                      <a:pt x="14" y="2211"/>
                    </a:cubicBezTo>
                    <a:cubicBezTo>
                      <a:pt x="30" y="2199"/>
                      <a:pt x="1522" y="1018"/>
                      <a:pt x="2468" y="13"/>
                    </a:cubicBezTo>
                    <a:cubicBezTo>
                      <a:pt x="2471" y="10"/>
                      <a:pt x="2471" y="6"/>
                      <a:pt x="2468" y="3"/>
                    </a:cubicBezTo>
                    <a:cubicBezTo>
                      <a:pt x="2467" y="1"/>
                      <a:pt x="2465" y="1"/>
                      <a:pt x="246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6" name="Google Shape;351;p25">
                <a:extLst>
                  <a:ext uri="{FF2B5EF4-FFF2-40B4-BE49-F238E27FC236}">
                    <a16:creationId xmlns:a16="http://schemas.microsoft.com/office/drawing/2014/main" id="{38655093-A21C-A1F5-EF7F-9B6E422AA4FE}"/>
                  </a:ext>
                </a:extLst>
              </p:cNvPr>
              <p:cNvSpPr/>
              <p:nvPr/>
            </p:nvSpPr>
            <p:spPr>
              <a:xfrm>
                <a:off x="2031500" y="2645300"/>
                <a:ext cx="4825" cy="7450"/>
              </a:xfrm>
              <a:custGeom>
                <a:avLst/>
                <a:gdLst/>
                <a:ahLst/>
                <a:cxnLst/>
                <a:rect l="l" t="t" r="r" b="b"/>
                <a:pathLst>
                  <a:path w="193" h="298" extrusionOk="0">
                    <a:moveTo>
                      <a:pt x="184" y="0"/>
                    </a:moveTo>
                    <a:cubicBezTo>
                      <a:pt x="181" y="0"/>
                      <a:pt x="178" y="1"/>
                      <a:pt x="177" y="4"/>
                    </a:cubicBezTo>
                    <a:cubicBezTo>
                      <a:pt x="138" y="71"/>
                      <a:pt x="79" y="165"/>
                      <a:pt x="3" y="286"/>
                    </a:cubicBezTo>
                    <a:cubicBezTo>
                      <a:pt x="0" y="290"/>
                      <a:pt x="2" y="295"/>
                      <a:pt x="6" y="296"/>
                    </a:cubicBezTo>
                    <a:cubicBezTo>
                      <a:pt x="8" y="298"/>
                      <a:pt x="8" y="298"/>
                      <a:pt x="9" y="298"/>
                    </a:cubicBezTo>
                    <a:cubicBezTo>
                      <a:pt x="12" y="298"/>
                      <a:pt x="15" y="296"/>
                      <a:pt x="17" y="295"/>
                    </a:cubicBezTo>
                    <a:cubicBezTo>
                      <a:pt x="93" y="174"/>
                      <a:pt x="150" y="78"/>
                      <a:pt x="191" y="12"/>
                    </a:cubicBezTo>
                    <a:cubicBezTo>
                      <a:pt x="193" y="9"/>
                      <a:pt x="191" y="4"/>
                      <a:pt x="188" y="1"/>
                    </a:cubicBezTo>
                    <a:cubicBezTo>
                      <a:pt x="187" y="1"/>
                      <a:pt x="185" y="0"/>
                      <a:pt x="18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7" name="Google Shape;352;p25">
                <a:extLst>
                  <a:ext uri="{FF2B5EF4-FFF2-40B4-BE49-F238E27FC236}">
                    <a16:creationId xmlns:a16="http://schemas.microsoft.com/office/drawing/2014/main" id="{563C7E56-98F1-C3DE-2C09-8EBA1422D99F}"/>
                  </a:ext>
                </a:extLst>
              </p:cNvPr>
              <p:cNvSpPr/>
              <p:nvPr/>
            </p:nvSpPr>
            <p:spPr>
              <a:xfrm>
                <a:off x="1990375" y="2666775"/>
                <a:ext cx="32425" cy="49725"/>
              </a:xfrm>
              <a:custGeom>
                <a:avLst/>
                <a:gdLst/>
                <a:ahLst/>
                <a:cxnLst/>
                <a:rect l="l" t="t" r="r" b="b"/>
                <a:pathLst>
                  <a:path w="1297" h="1989" extrusionOk="0">
                    <a:moveTo>
                      <a:pt x="1287" y="0"/>
                    </a:moveTo>
                    <a:cubicBezTo>
                      <a:pt x="1285" y="0"/>
                      <a:pt x="1283" y="1"/>
                      <a:pt x="1282" y="4"/>
                    </a:cubicBezTo>
                    <a:cubicBezTo>
                      <a:pt x="736" y="854"/>
                      <a:pt x="9" y="1964"/>
                      <a:pt x="3" y="1975"/>
                    </a:cubicBezTo>
                    <a:cubicBezTo>
                      <a:pt x="0" y="1979"/>
                      <a:pt x="2" y="1984"/>
                      <a:pt x="5" y="1987"/>
                    </a:cubicBezTo>
                    <a:cubicBezTo>
                      <a:pt x="6" y="1987"/>
                      <a:pt x="8" y="1988"/>
                      <a:pt x="9" y="1988"/>
                    </a:cubicBezTo>
                    <a:lnTo>
                      <a:pt x="9" y="1987"/>
                    </a:lnTo>
                    <a:cubicBezTo>
                      <a:pt x="12" y="1987"/>
                      <a:pt x="14" y="1987"/>
                      <a:pt x="15" y="1984"/>
                    </a:cubicBezTo>
                    <a:cubicBezTo>
                      <a:pt x="23" y="1973"/>
                      <a:pt x="750" y="861"/>
                      <a:pt x="1295" y="12"/>
                    </a:cubicBezTo>
                    <a:cubicBezTo>
                      <a:pt x="1297" y="9"/>
                      <a:pt x="1295" y="4"/>
                      <a:pt x="1292" y="1"/>
                    </a:cubicBezTo>
                    <a:cubicBezTo>
                      <a:pt x="1291" y="0"/>
                      <a:pt x="1289" y="0"/>
                      <a:pt x="128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8" name="Google Shape;353;p25">
                <a:extLst>
                  <a:ext uri="{FF2B5EF4-FFF2-40B4-BE49-F238E27FC236}">
                    <a16:creationId xmlns:a16="http://schemas.microsoft.com/office/drawing/2014/main" id="{C1BCDFEA-635B-D7BE-7846-93E077F70466}"/>
                  </a:ext>
                </a:extLst>
              </p:cNvPr>
              <p:cNvSpPr/>
              <p:nvPr/>
            </p:nvSpPr>
            <p:spPr>
              <a:xfrm>
                <a:off x="1945450" y="2683000"/>
                <a:ext cx="14600" cy="20275"/>
              </a:xfrm>
              <a:custGeom>
                <a:avLst/>
                <a:gdLst/>
                <a:ahLst/>
                <a:cxnLst/>
                <a:rect l="l" t="t" r="r" b="b"/>
                <a:pathLst>
                  <a:path w="584" h="811" extrusionOk="0">
                    <a:moveTo>
                      <a:pt x="104" y="0"/>
                    </a:moveTo>
                    <a:cubicBezTo>
                      <a:pt x="104" y="0"/>
                      <a:pt x="1" y="380"/>
                      <a:pt x="289" y="811"/>
                    </a:cubicBezTo>
                    <a:lnTo>
                      <a:pt x="317" y="755"/>
                    </a:lnTo>
                    <a:cubicBezTo>
                      <a:pt x="440" y="512"/>
                      <a:pt x="534" y="323"/>
                      <a:pt x="584" y="220"/>
                    </a:cubicBezTo>
                    <a:cubicBezTo>
                      <a:pt x="407" y="105"/>
                      <a:pt x="237" y="23"/>
                      <a:pt x="104" y="0"/>
                    </a:cubicBezTo>
                    <a:close/>
                  </a:path>
                </a:pathLst>
              </a:custGeom>
              <a:solidFill>
                <a:srgbClr val="BC7A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9" name="Google Shape;354;p25">
                <a:extLst>
                  <a:ext uri="{FF2B5EF4-FFF2-40B4-BE49-F238E27FC236}">
                    <a16:creationId xmlns:a16="http://schemas.microsoft.com/office/drawing/2014/main" id="{D091D646-FEA9-554F-206E-66952CBBDC40}"/>
                  </a:ext>
                </a:extLst>
              </p:cNvPr>
              <p:cNvSpPr/>
              <p:nvPr/>
            </p:nvSpPr>
            <p:spPr>
              <a:xfrm>
                <a:off x="2001425" y="2747100"/>
                <a:ext cx="18850" cy="20775"/>
              </a:xfrm>
              <a:custGeom>
                <a:avLst/>
                <a:gdLst/>
                <a:ahLst/>
                <a:cxnLst/>
                <a:rect l="l" t="t" r="r" b="b"/>
                <a:pathLst>
                  <a:path w="754" h="831" extrusionOk="0">
                    <a:moveTo>
                      <a:pt x="367" y="1"/>
                    </a:moveTo>
                    <a:cubicBezTo>
                      <a:pt x="255" y="169"/>
                      <a:pt x="131" y="338"/>
                      <a:pt x="0" y="508"/>
                    </a:cubicBezTo>
                    <a:cubicBezTo>
                      <a:pt x="313" y="819"/>
                      <a:pt x="691" y="831"/>
                      <a:pt x="746" y="831"/>
                    </a:cubicBezTo>
                    <a:cubicBezTo>
                      <a:pt x="751" y="831"/>
                      <a:pt x="753" y="831"/>
                      <a:pt x="753" y="831"/>
                    </a:cubicBezTo>
                    <a:cubicBezTo>
                      <a:pt x="753" y="831"/>
                      <a:pt x="641" y="422"/>
                      <a:pt x="367" y="1"/>
                    </a:cubicBezTo>
                    <a:close/>
                  </a:path>
                </a:pathLst>
              </a:custGeom>
              <a:solidFill>
                <a:srgbClr val="BC7A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0" name="Google Shape;355;p25">
                <a:extLst>
                  <a:ext uri="{FF2B5EF4-FFF2-40B4-BE49-F238E27FC236}">
                    <a16:creationId xmlns:a16="http://schemas.microsoft.com/office/drawing/2014/main" id="{85D03C13-44B4-A829-123E-8757A7EB0412}"/>
                  </a:ext>
                </a:extLst>
              </p:cNvPr>
              <p:cNvSpPr/>
              <p:nvPr/>
            </p:nvSpPr>
            <p:spPr>
              <a:xfrm>
                <a:off x="2119750" y="2570075"/>
                <a:ext cx="127125" cy="102800"/>
              </a:xfrm>
              <a:custGeom>
                <a:avLst/>
                <a:gdLst/>
                <a:ahLst/>
                <a:cxnLst/>
                <a:rect l="l" t="t" r="r" b="b"/>
                <a:pathLst>
                  <a:path w="5085" h="4112" extrusionOk="0">
                    <a:moveTo>
                      <a:pt x="5075" y="0"/>
                    </a:moveTo>
                    <a:cubicBezTo>
                      <a:pt x="5072" y="0"/>
                      <a:pt x="5070" y="2"/>
                      <a:pt x="5068" y="5"/>
                    </a:cubicBezTo>
                    <a:cubicBezTo>
                      <a:pt x="4503" y="973"/>
                      <a:pt x="3156" y="2033"/>
                      <a:pt x="2128" y="2753"/>
                    </a:cubicBezTo>
                    <a:cubicBezTo>
                      <a:pt x="1011" y="3533"/>
                      <a:pt x="16" y="4092"/>
                      <a:pt x="7" y="4096"/>
                    </a:cubicBezTo>
                    <a:cubicBezTo>
                      <a:pt x="2" y="4099"/>
                      <a:pt x="1" y="4104"/>
                      <a:pt x="4" y="4108"/>
                    </a:cubicBezTo>
                    <a:cubicBezTo>
                      <a:pt x="5" y="4110"/>
                      <a:pt x="7" y="4111"/>
                      <a:pt x="10" y="4111"/>
                    </a:cubicBezTo>
                    <a:lnTo>
                      <a:pt x="15" y="4111"/>
                    </a:lnTo>
                    <a:cubicBezTo>
                      <a:pt x="24" y="4105"/>
                      <a:pt x="1019" y="3546"/>
                      <a:pt x="2135" y="2766"/>
                    </a:cubicBezTo>
                    <a:cubicBezTo>
                      <a:pt x="3167" y="2045"/>
                      <a:pt x="4515" y="982"/>
                      <a:pt x="5081" y="12"/>
                    </a:cubicBezTo>
                    <a:cubicBezTo>
                      <a:pt x="5084" y="9"/>
                      <a:pt x="5083" y="3"/>
                      <a:pt x="5078" y="2"/>
                    </a:cubicBezTo>
                    <a:cubicBezTo>
                      <a:pt x="5077" y="1"/>
                      <a:pt x="5076" y="0"/>
                      <a:pt x="50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1" name="Google Shape;356;p25">
                <a:extLst>
                  <a:ext uri="{FF2B5EF4-FFF2-40B4-BE49-F238E27FC236}">
                    <a16:creationId xmlns:a16="http://schemas.microsoft.com/office/drawing/2014/main" id="{0FA1B6E7-FD09-5659-D76E-D8F704B4AFA1}"/>
                  </a:ext>
                </a:extLst>
              </p:cNvPr>
              <p:cNvSpPr/>
              <p:nvPr/>
            </p:nvSpPr>
            <p:spPr>
              <a:xfrm>
                <a:off x="2170250" y="2580925"/>
                <a:ext cx="78275" cy="126325"/>
              </a:xfrm>
              <a:custGeom>
                <a:avLst/>
                <a:gdLst/>
                <a:ahLst/>
                <a:cxnLst/>
                <a:rect l="l" t="t" r="r" b="b"/>
                <a:pathLst>
                  <a:path w="3131" h="5053" extrusionOk="0">
                    <a:moveTo>
                      <a:pt x="3122" y="1"/>
                    </a:moveTo>
                    <a:cubicBezTo>
                      <a:pt x="3119" y="1"/>
                      <a:pt x="3115" y="2"/>
                      <a:pt x="3114" y="6"/>
                    </a:cubicBezTo>
                    <a:cubicBezTo>
                      <a:pt x="3101" y="36"/>
                      <a:pt x="1754" y="3118"/>
                      <a:pt x="3" y="5041"/>
                    </a:cubicBezTo>
                    <a:cubicBezTo>
                      <a:pt x="0" y="5044"/>
                      <a:pt x="0" y="5048"/>
                      <a:pt x="3" y="5051"/>
                    </a:cubicBezTo>
                    <a:cubicBezTo>
                      <a:pt x="5" y="5053"/>
                      <a:pt x="6" y="5053"/>
                      <a:pt x="9" y="5053"/>
                    </a:cubicBezTo>
                    <a:cubicBezTo>
                      <a:pt x="11" y="5053"/>
                      <a:pt x="12" y="5053"/>
                      <a:pt x="14" y="5051"/>
                    </a:cubicBezTo>
                    <a:cubicBezTo>
                      <a:pt x="1768" y="3126"/>
                      <a:pt x="3116" y="42"/>
                      <a:pt x="3129" y="12"/>
                    </a:cubicBezTo>
                    <a:cubicBezTo>
                      <a:pt x="3131" y="7"/>
                      <a:pt x="3129" y="3"/>
                      <a:pt x="3125" y="1"/>
                    </a:cubicBezTo>
                    <a:cubicBezTo>
                      <a:pt x="3124" y="1"/>
                      <a:pt x="3123" y="1"/>
                      <a:pt x="312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2" name="Google Shape;357;p25">
                <a:extLst>
                  <a:ext uri="{FF2B5EF4-FFF2-40B4-BE49-F238E27FC236}">
                    <a16:creationId xmlns:a16="http://schemas.microsoft.com/office/drawing/2014/main" id="{2F9F2217-0D44-38C9-5F51-9281DB8CF0C5}"/>
                  </a:ext>
                </a:extLst>
              </p:cNvPr>
              <p:cNvSpPr/>
              <p:nvPr/>
            </p:nvSpPr>
            <p:spPr>
              <a:xfrm>
                <a:off x="2142700" y="2481025"/>
                <a:ext cx="115225" cy="390600"/>
              </a:xfrm>
              <a:custGeom>
                <a:avLst/>
                <a:gdLst/>
                <a:ahLst/>
                <a:cxnLst/>
                <a:rect l="l" t="t" r="r" b="b"/>
                <a:pathLst>
                  <a:path w="4609" h="15624" extrusionOk="0">
                    <a:moveTo>
                      <a:pt x="9" y="1"/>
                    </a:moveTo>
                    <a:cubicBezTo>
                      <a:pt x="8" y="1"/>
                      <a:pt x="7" y="1"/>
                      <a:pt x="5" y="1"/>
                    </a:cubicBezTo>
                    <a:cubicBezTo>
                      <a:pt x="2" y="4"/>
                      <a:pt x="1" y="9"/>
                      <a:pt x="4" y="13"/>
                    </a:cubicBezTo>
                    <a:cubicBezTo>
                      <a:pt x="24" y="47"/>
                      <a:pt x="2102" y="3497"/>
                      <a:pt x="3291" y="6521"/>
                    </a:cubicBezTo>
                    <a:cubicBezTo>
                      <a:pt x="3679" y="7507"/>
                      <a:pt x="3922" y="8223"/>
                      <a:pt x="4036" y="8709"/>
                    </a:cubicBezTo>
                    <a:cubicBezTo>
                      <a:pt x="4133" y="9129"/>
                      <a:pt x="4134" y="9386"/>
                      <a:pt x="4041" y="9499"/>
                    </a:cubicBezTo>
                    <a:cubicBezTo>
                      <a:pt x="3995" y="9553"/>
                      <a:pt x="3930" y="9573"/>
                      <a:pt x="3847" y="9573"/>
                    </a:cubicBezTo>
                    <a:cubicBezTo>
                      <a:pt x="3788" y="9573"/>
                      <a:pt x="3720" y="9563"/>
                      <a:pt x="3644" y="9547"/>
                    </a:cubicBezTo>
                    <a:cubicBezTo>
                      <a:pt x="3641" y="9547"/>
                      <a:pt x="3639" y="9547"/>
                      <a:pt x="3636" y="9550"/>
                    </a:cubicBezTo>
                    <a:cubicBezTo>
                      <a:pt x="3635" y="9553"/>
                      <a:pt x="3635" y="9555"/>
                      <a:pt x="3635" y="9558"/>
                    </a:cubicBezTo>
                    <a:cubicBezTo>
                      <a:pt x="3951" y="10429"/>
                      <a:pt x="4556" y="13391"/>
                      <a:pt x="4593" y="15616"/>
                    </a:cubicBezTo>
                    <a:cubicBezTo>
                      <a:pt x="4593" y="15621"/>
                      <a:pt x="4596" y="15624"/>
                      <a:pt x="4601" y="15624"/>
                    </a:cubicBezTo>
                    <a:cubicBezTo>
                      <a:pt x="4606" y="15624"/>
                      <a:pt x="4609" y="15621"/>
                      <a:pt x="4609" y="15616"/>
                    </a:cubicBezTo>
                    <a:cubicBezTo>
                      <a:pt x="4571" y="13400"/>
                      <a:pt x="3972" y="10454"/>
                      <a:pt x="3654" y="9565"/>
                    </a:cubicBezTo>
                    <a:lnTo>
                      <a:pt x="3654" y="9565"/>
                    </a:lnTo>
                    <a:cubicBezTo>
                      <a:pt x="3718" y="9578"/>
                      <a:pt x="3784" y="9589"/>
                      <a:pt x="3846" y="9589"/>
                    </a:cubicBezTo>
                    <a:cubicBezTo>
                      <a:pt x="3928" y="9589"/>
                      <a:pt x="4003" y="9570"/>
                      <a:pt x="4053" y="9509"/>
                    </a:cubicBezTo>
                    <a:cubicBezTo>
                      <a:pt x="4259" y="9265"/>
                      <a:pt x="4035" y="8369"/>
                      <a:pt x="3304" y="6515"/>
                    </a:cubicBezTo>
                    <a:cubicBezTo>
                      <a:pt x="2115" y="3490"/>
                      <a:pt x="37" y="39"/>
                      <a:pt x="18" y="4"/>
                    </a:cubicBezTo>
                    <a:cubicBezTo>
                      <a:pt x="15" y="2"/>
                      <a:pt x="12" y="1"/>
                      <a:pt x="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3" name="Google Shape;358;p25">
                <a:extLst>
                  <a:ext uri="{FF2B5EF4-FFF2-40B4-BE49-F238E27FC236}">
                    <a16:creationId xmlns:a16="http://schemas.microsoft.com/office/drawing/2014/main" id="{AC141F98-35E2-5BBF-5213-743C1265D810}"/>
                  </a:ext>
                </a:extLst>
              </p:cNvPr>
              <p:cNvSpPr/>
              <p:nvPr/>
            </p:nvSpPr>
            <p:spPr>
              <a:xfrm>
                <a:off x="2083625" y="2822250"/>
                <a:ext cx="33625" cy="62450"/>
              </a:xfrm>
              <a:custGeom>
                <a:avLst/>
                <a:gdLst/>
                <a:ahLst/>
                <a:cxnLst/>
                <a:rect l="l" t="t" r="r" b="b"/>
                <a:pathLst>
                  <a:path w="1345" h="2498" extrusionOk="0">
                    <a:moveTo>
                      <a:pt x="1188" y="1"/>
                    </a:moveTo>
                    <a:cubicBezTo>
                      <a:pt x="1187" y="1"/>
                      <a:pt x="1186" y="1"/>
                      <a:pt x="1185" y="1"/>
                    </a:cubicBezTo>
                    <a:cubicBezTo>
                      <a:pt x="1181" y="1"/>
                      <a:pt x="1178" y="6"/>
                      <a:pt x="1179" y="10"/>
                    </a:cubicBezTo>
                    <a:cubicBezTo>
                      <a:pt x="1181" y="18"/>
                      <a:pt x="1328" y="765"/>
                      <a:pt x="679" y="1445"/>
                    </a:cubicBezTo>
                    <a:cubicBezTo>
                      <a:pt x="63" y="2093"/>
                      <a:pt x="2" y="2485"/>
                      <a:pt x="1" y="2488"/>
                    </a:cubicBezTo>
                    <a:cubicBezTo>
                      <a:pt x="1" y="2493"/>
                      <a:pt x="4" y="2498"/>
                      <a:pt x="8" y="2498"/>
                    </a:cubicBezTo>
                    <a:cubicBezTo>
                      <a:pt x="13" y="2498"/>
                      <a:pt x="16" y="2495"/>
                      <a:pt x="18" y="2492"/>
                    </a:cubicBezTo>
                    <a:cubicBezTo>
                      <a:pt x="18" y="2487"/>
                      <a:pt x="80" y="2101"/>
                      <a:pt x="692" y="1455"/>
                    </a:cubicBezTo>
                    <a:cubicBezTo>
                      <a:pt x="1344" y="769"/>
                      <a:pt x="1196" y="15"/>
                      <a:pt x="1194" y="7"/>
                    </a:cubicBezTo>
                    <a:cubicBezTo>
                      <a:pt x="1193" y="4"/>
                      <a:pt x="1191" y="1"/>
                      <a:pt x="11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4" name="Google Shape;359;p25">
                <a:extLst>
                  <a:ext uri="{FF2B5EF4-FFF2-40B4-BE49-F238E27FC236}">
                    <a16:creationId xmlns:a16="http://schemas.microsoft.com/office/drawing/2014/main" id="{E163AB18-7229-44FD-67E4-831EC23C7284}"/>
                  </a:ext>
                </a:extLst>
              </p:cNvPr>
              <p:cNvSpPr/>
              <p:nvPr/>
            </p:nvSpPr>
            <p:spPr>
              <a:xfrm>
                <a:off x="2097000" y="2876950"/>
                <a:ext cx="218000" cy="24150"/>
              </a:xfrm>
              <a:custGeom>
                <a:avLst/>
                <a:gdLst/>
                <a:ahLst/>
                <a:cxnLst/>
                <a:rect l="l" t="t" r="r" b="b"/>
                <a:pathLst>
                  <a:path w="8720" h="966" extrusionOk="0">
                    <a:moveTo>
                      <a:pt x="8477" y="1"/>
                    </a:moveTo>
                    <a:cubicBezTo>
                      <a:pt x="8445" y="26"/>
                      <a:pt x="8415" y="44"/>
                      <a:pt x="8389" y="54"/>
                    </a:cubicBezTo>
                    <a:cubicBezTo>
                      <a:pt x="8329" y="77"/>
                      <a:pt x="8233" y="84"/>
                      <a:pt x="8114" y="84"/>
                    </a:cubicBezTo>
                    <a:cubicBezTo>
                      <a:pt x="7974" y="84"/>
                      <a:pt x="7801" y="75"/>
                      <a:pt x="7614" y="75"/>
                    </a:cubicBezTo>
                    <a:cubicBezTo>
                      <a:pt x="7535" y="75"/>
                      <a:pt x="7453" y="76"/>
                      <a:pt x="7370" y="81"/>
                    </a:cubicBezTo>
                    <a:cubicBezTo>
                      <a:pt x="7268" y="87"/>
                      <a:pt x="7165" y="98"/>
                      <a:pt x="7062" y="114"/>
                    </a:cubicBezTo>
                    <a:cubicBezTo>
                      <a:pt x="6509" y="205"/>
                      <a:pt x="6593" y="547"/>
                      <a:pt x="5723" y="549"/>
                    </a:cubicBezTo>
                    <a:cubicBezTo>
                      <a:pt x="5720" y="549"/>
                      <a:pt x="5716" y="549"/>
                      <a:pt x="5712" y="549"/>
                    </a:cubicBezTo>
                    <a:cubicBezTo>
                      <a:pt x="4845" y="549"/>
                      <a:pt x="3968" y="188"/>
                      <a:pt x="3968" y="188"/>
                    </a:cubicBezTo>
                    <a:cubicBezTo>
                      <a:pt x="3968" y="188"/>
                      <a:pt x="3884" y="561"/>
                      <a:pt x="2971" y="594"/>
                    </a:cubicBezTo>
                    <a:cubicBezTo>
                      <a:pt x="2946" y="595"/>
                      <a:pt x="2922" y="596"/>
                      <a:pt x="2898" y="596"/>
                    </a:cubicBezTo>
                    <a:cubicBezTo>
                      <a:pt x="2169" y="596"/>
                      <a:pt x="2349" y="139"/>
                      <a:pt x="1741" y="139"/>
                    </a:cubicBezTo>
                    <a:cubicBezTo>
                      <a:pt x="1725" y="139"/>
                      <a:pt x="1707" y="139"/>
                      <a:pt x="1689" y="140"/>
                    </a:cubicBezTo>
                    <a:cubicBezTo>
                      <a:pt x="1626" y="143"/>
                      <a:pt x="1555" y="149"/>
                      <a:pt x="1474" y="161"/>
                    </a:cubicBezTo>
                    <a:cubicBezTo>
                      <a:pt x="1465" y="163"/>
                      <a:pt x="1458" y="164"/>
                      <a:pt x="1449" y="166"/>
                    </a:cubicBezTo>
                    <a:cubicBezTo>
                      <a:pt x="784" y="278"/>
                      <a:pt x="255" y="714"/>
                      <a:pt x="1" y="965"/>
                    </a:cubicBezTo>
                    <a:cubicBezTo>
                      <a:pt x="1" y="965"/>
                      <a:pt x="567" y="911"/>
                      <a:pt x="1453" y="844"/>
                    </a:cubicBezTo>
                    <a:cubicBezTo>
                      <a:pt x="1535" y="838"/>
                      <a:pt x="1618" y="831"/>
                      <a:pt x="1706" y="825"/>
                    </a:cubicBezTo>
                    <a:cubicBezTo>
                      <a:pt x="3185" y="716"/>
                      <a:pt x="5391" y="581"/>
                      <a:pt x="7364" y="575"/>
                    </a:cubicBezTo>
                    <a:lnTo>
                      <a:pt x="7614" y="575"/>
                    </a:lnTo>
                    <a:cubicBezTo>
                      <a:pt x="7995" y="575"/>
                      <a:pt x="8366" y="581"/>
                      <a:pt x="8719" y="594"/>
                    </a:cubicBezTo>
                    <a:cubicBezTo>
                      <a:pt x="8657" y="304"/>
                      <a:pt x="8534" y="90"/>
                      <a:pt x="84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5" name="Google Shape;360;p25">
                <a:extLst>
                  <a:ext uri="{FF2B5EF4-FFF2-40B4-BE49-F238E27FC236}">
                    <a16:creationId xmlns:a16="http://schemas.microsoft.com/office/drawing/2014/main" id="{37C5C42D-C483-184B-725C-F375781736F6}"/>
                  </a:ext>
                </a:extLst>
              </p:cNvPr>
              <p:cNvSpPr/>
              <p:nvPr/>
            </p:nvSpPr>
            <p:spPr>
              <a:xfrm>
                <a:off x="2133200" y="2880425"/>
                <a:ext cx="7825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313" h="706" extrusionOk="0">
                    <a:moveTo>
                      <a:pt x="241" y="1"/>
                    </a:moveTo>
                    <a:cubicBezTo>
                      <a:pt x="178" y="2"/>
                      <a:pt x="107" y="10"/>
                      <a:pt x="26" y="22"/>
                    </a:cubicBezTo>
                    <a:cubicBezTo>
                      <a:pt x="17" y="24"/>
                      <a:pt x="10" y="25"/>
                      <a:pt x="1" y="27"/>
                    </a:cubicBezTo>
                    <a:cubicBezTo>
                      <a:pt x="37" y="190"/>
                      <a:pt x="81" y="480"/>
                      <a:pt x="5" y="705"/>
                    </a:cubicBezTo>
                    <a:cubicBezTo>
                      <a:pt x="87" y="698"/>
                      <a:pt x="170" y="692"/>
                      <a:pt x="258" y="686"/>
                    </a:cubicBezTo>
                    <a:cubicBezTo>
                      <a:pt x="313" y="440"/>
                      <a:pt x="276" y="171"/>
                      <a:pt x="24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6" name="Google Shape;361;p25">
                <a:extLst>
                  <a:ext uri="{FF2B5EF4-FFF2-40B4-BE49-F238E27FC236}">
                    <a16:creationId xmlns:a16="http://schemas.microsoft.com/office/drawing/2014/main" id="{CCC59B5E-1D7C-3D35-3526-2EC5B2006906}"/>
                  </a:ext>
                </a:extLst>
              </p:cNvPr>
              <p:cNvSpPr/>
              <p:nvPr/>
            </p:nvSpPr>
            <p:spPr>
              <a:xfrm>
                <a:off x="2281075" y="2878800"/>
                <a:ext cx="7325" cy="12525"/>
              </a:xfrm>
              <a:custGeom>
                <a:avLst/>
                <a:gdLst/>
                <a:ahLst/>
                <a:cxnLst/>
                <a:rect l="l" t="t" r="r" b="b"/>
                <a:pathLst>
                  <a:path w="293" h="501" extrusionOk="0">
                    <a:moveTo>
                      <a:pt x="251" y="1"/>
                    </a:moveTo>
                    <a:cubicBezTo>
                      <a:pt x="172" y="1"/>
                      <a:pt x="90" y="2"/>
                      <a:pt x="7" y="7"/>
                    </a:cubicBezTo>
                    <a:cubicBezTo>
                      <a:pt x="38" y="139"/>
                      <a:pt x="57" y="317"/>
                      <a:pt x="1" y="501"/>
                    </a:cubicBezTo>
                    <a:lnTo>
                      <a:pt x="251" y="501"/>
                    </a:lnTo>
                    <a:cubicBezTo>
                      <a:pt x="293" y="316"/>
                      <a:pt x="279" y="142"/>
                      <a:pt x="2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7" name="Google Shape;362;p25">
                <a:extLst>
                  <a:ext uri="{FF2B5EF4-FFF2-40B4-BE49-F238E27FC236}">
                    <a16:creationId xmlns:a16="http://schemas.microsoft.com/office/drawing/2014/main" id="{C16FFE74-4077-D947-139A-FF1ECEA3087B}"/>
                  </a:ext>
                </a:extLst>
              </p:cNvPr>
              <p:cNvSpPr/>
              <p:nvPr/>
            </p:nvSpPr>
            <p:spPr>
              <a:xfrm>
                <a:off x="2070800" y="2905325"/>
                <a:ext cx="22250" cy="101450"/>
              </a:xfrm>
              <a:custGeom>
                <a:avLst/>
                <a:gdLst/>
                <a:ahLst/>
                <a:cxnLst/>
                <a:rect l="l" t="t" r="r" b="b"/>
                <a:pathLst>
                  <a:path w="890" h="4058" extrusionOk="0">
                    <a:moveTo>
                      <a:pt x="881" y="1"/>
                    </a:moveTo>
                    <a:cubicBezTo>
                      <a:pt x="879" y="1"/>
                      <a:pt x="877" y="1"/>
                      <a:pt x="876" y="2"/>
                    </a:cubicBezTo>
                    <a:cubicBezTo>
                      <a:pt x="870" y="6"/>
                      <a:pt x="337" y="395"/>
                      <a:pt x="176" y="1483"/>
                    </a:cubicBezTo>
                    <a:cubicBezTo>
                      <a:pt x="176" y="1486"/>
                      <a:pt x="178" y="1488"/>
                      <a:pt x="179" y="1489"/>
                    </a:cubicBezTo>
                    <a:cubicBezTo>
                      <a:pt x="181" y="1492"/>
                      <a:pt x="182" y="1492"/>
                      <a:pt x="185" y="1492"/>
                    </a:cubicBezTo>
                    <a:lnTo>
                      <a:pt x="531" y="1481"/>
                    </a:lnTo>
                    <a:lnTo>
                      <a:pt x="531" y="1481"/>
                    </a:lnTo>
                    <a:cubicBezTo>
                      <a:pt x="488" y="1634"/>
                      <a:pt x="0" y="3395"/>
                      <a:pt x="44" y="4050"/>
                    </a:cubicBezTo>
                    <a:cubicBezTo>
                      <a:pt x="44" y="4055"/>
                      <a:pt x="49" y="4058"/>
                      <a:pt x="52" y="4058"/>
                    </a:cubicBezTo>
                    <a:lnTo>
                      <a:pt x="53" y="4058"/>
                    </a:lnTo>
                    <a:cubicBezTo>
                      <a:pt x="58" y="4058"/>
                      <a:pt x="61" y="4055"/>
                      <a:pt x="61" y="4050"/>
                    </a:cubicBezTo>
                    <a:cubicBezTo>
                      <a:pt x="14" y="3370"/>
                      <a:pt x="544" y="1495"/>
                      <a:pt x="549" y="1475"/>
                    </a:cubicBezTo>
                    <a:cubicBezTo>
                      <a:pt x="550" y="1472"/>
                      <a:pt x="549" y="1471"/>
                      <a:pt x="547" y="1468"/>
                    </a:cubicBezTo>
                    <a:cubicBezTo>
                      <a:pt x="546" y="1466"/>
                      <a:pt x="544" y="1465"/>
                      <a:pt x="541" y="1465"/>
                    </a:cubicBezTo>
                    <a:lnTo>
                      <a:pt x="194" y="1477"/>
                    </a:lnTo>
                    <a:cubicBezTo>
                      <a:pt x="353" y="403"/>
                      <a:pt x="880" y="18"/>
                      <a:pt x="885" y="15"/>
                    </a:cubicBezTo>
                    <a:cubicBezTo>
                      <a:pt x="888" y="12"/>
                      <a:pt x="890" y="8"/>
                      <a:pt x="887" y="3"/>
                    </a:cubicBezTo>
                    <a:cubicBezTo>
                      <a:pt x="886" y="1"/>
                      <a:pt x="883" y="1"/>
                      <a:pt x="88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8" name="Google Shape;363;p25">
                <a:extLst>
                  <a:ext uri="{FF2B5EF4-FFF2-40B4-BE49-F238E27FC236}">
                    <a16:creationId xmlns:a16="http://schemas.microsoft.com/office/drawing/2014/main" id="{971DEBA2-30C6-3DD9-B27D-D739DD052097}"/>
                  </a:ext>
                </a:extLst>
              </p:cNvPr>
              <p:cNvSpPr/>
              <p:nvPr/>
            </p:nvSpPr>
            <p:spPr>
              <a:xfrm>
                <a:off x="2094350" y="2911975"/>
                <a:ext cx="14825" cy="67475"/>
              </a:xfrm>
              <a:custGeom>
                <a:avLst/>
                <a:gdLst/>
                <a:ahLst/>
                <a:cxnLst/>
                <a:rect l="l" t="t" r="r" b="b"/>
                <a:pathLst>
                  <a:path w="593" h="2699" extrusionOk="0">
                    <a:moveTo>
                      <a:pt x="11" y="0"/>
                    </a:moveTo>
                    <a:cubicBezTo>
                      <a:pt x="11" y="0"/>
                      <a:pt x="10" y="0"/>
                      <a:pt x="10" y="1"/>
                    </a:cubicBezTo>
                    <a:cubicBezTo>
                      <a:pt x="5" y="1"/>
                      <a:pt x="1" y="4"/>
                      <a:pt x="2" y="8"/>
                    </a:cubicBezTo>
                    <a:cubicBezTo>
                      <a:pt x="4" y="25"/>
                      <a:pt x="128" y="1717"/>
                      <a:pt x="578" y="2694"/>
                    </a:cubicBezTo>
                    <a:cubicBezTo>
                      <a:pt x="579" y="2695"/>
                      <a:pt x="582" y="2698"/>
                      <a:pt x="585" y="2698"/>
                    </a:cubicBezTo>
                    <a:cubicBezTo>
                      <a:pt x="585" y="2698"/>
                      <a:pt x="587" y="2698"/>
                      <a:pt x="588" y="2697"/>
                    </a:cubicBezTo>
                    <a:cubicBezTo>
                      <a:pt x="591" y="2695"/>
                      <a:pt x="593" y="2691"/>
                      <a:pt x="591" y="2686"/>
                    </a:cubicBezTo>
                    <a:cubicBezTo>
                      <a:pt x="143" y="1712"/>
                      <a:pt x="19" y="25"/>
                      <a:pt x="17" y="7"/>
                    </a:cubicBezTo>
                    <a:cubicBezTo>
                      <a:pt x="17" y="4"/>
                      <a:pt x="15" y="0"/>
                      <a:pt x="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9" name="Google Shape;364;p25">
                <a:extLst>
                  <a:ext uri="{FF2B5EF4-FFF2-40B4-BE49-F238E27FC236}">
                    <a16:creationId xmlns:a16="http://schemas.microsoft.com/office/drawing/2014/main" id="{197F516A-AF7F-A40B-4A68-2C7D80843740}"/>
                  </a:ext>
                </a:extLst>
              </p:cNvPr>
              <p:cNvSpPr/>
              <p:nvPr/>
            </p:nvSpPr>
            <p:spPr>
              <a:xfrm>
                <a:off x="1883475" y="3041350"/>
                <a:ext cx="295075" cy="6750"/>
              </a:xfrm>
              <a:custGeom>
                <a:avLst/>
                <a:gdLst/>
                <a:ahLst/>
                <a:cxnLst/>
                <a:rect l="l" t="t" r="r" b="b"/>
                <a:pathLst>
                  <a:path w="11803" h="270" extrusionOk="0">
                    <a:moveTo>
                      <a:pt x="11106" y="1"/>
                    </a:moveTo>
                    <a:cubicBezTo>
                      <a:pt x="10640" y="1"/>
                      <a:pt x="10162" y="3"/>
                      <a:pt x="9678" y="7"/>
                    </a:cubicBezTo>
                    <a:cubicBezTo>
                      <a:pt x="5133" y="45"/>
                      <a:pt x="67" y="250"/>
                      <a:pt x="8" y="253"/>
                    </a:cubicBezTo>
                    <a:cubicBezTo>
                      <a:pt x="5" y="253"/>
                      <a:pt x="0" y="257"/>
                      <a:pt x="0" y="262"/>
                    </a:cubicBezTo>
                    <a:cubicBezTo>
                      <a:pt x="2" y="267"/>
                      <a:pt x="5" y="270"/>
                      <a:pt x="9" y="270"/>
                    </a:cubicBezTo>
                    <a:cubicBezTo>
                      <a:pt x="74" y="267"/>
                      <a:pt x="6254" y="16"/>
                      <a:pt x="11089" y="16"/>
                    </a:cubicBezTo>
                    <a:cubicBezTo>
                      <a:pt x="11328" y="16"/>
                      <a:pt x="11564" y="17"/>
                      <a:pt x="11795" y="18"/>
                    </a:cubicBezTo>
                    <a:cubicBezTo>
                      <a:pt x="11800" y="18"/>
                      <a:pt x="11803" y="15"/>
                      <a:pt x="11803" y="11"/>
                    </a:cubicBezTo>
                    <a:cubicBezTo>
                      <a:pt x="11803" y="6"/>
                      <a:pt x="11798" y="3"/>
                      <a:pt x="11795" y="3"/>
                    </a:cubicBezTo>
                    <a:cubicBezTo>
                      <a:pt x="11569" y="1"/>
                      <a:pt x="11339" y="1"/>
                      <a:pt x="1110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0" name="Google Shape;365;p25">
                <a:extLst>
                  <a:ext uri="{FF2B5EF4-FFF2-40B4-BE49-F238E27FC236}">
                    <a16:creationId xmlns:a16="http://schemas.microsoft.com/office/drawing/2014/main" id="{988675A8-FBF6-5F39-18B1-B25DA4D5F7B9}"/>
                  </a:ext>
                </a:extLst>
              </p:cNvPr>
              <p:cNvSpPr/>
              <p:nvPr/>
            </p:nvSpPr>
            <p:spPr>
              <a:xfrm>
                <a:off x="1883200" y="3046275"/>
                <a:ext cx="41600" cy="78200"/>
              </a:xfrm>
              <a:custGeom>
                <a:avLst/>
                <a:gdLst/>
                <a:ahLst/>
                <a:cxnLst/>
                <a:rect l="l" t="t" r="r" b="b"/>
                <a:pathLst>
                  <a:path w="1664" h="3128" extrusionOk="0">
                    <a:moveTo>
                      <a:pt x="1654" y="1"/>
                    </a:moveTo>
                    <a:cubicBezTo>
                      <a:pt x="1652" y="1"/>
                      <a:pt x="1648" y="3"/>
                      <a:pt x="1647" y="6"/>
                    </a:cubicBezTo>
                    <a:cubicBezTo>
                      <a:pt x="1646" y="9"/>
                      <a:pt x="1564" y="274"/>
                      <a:pt x="1352" y="515"/>
                    </a:cubicBezTo>
                    <a:cubicBezTo>
                      <a:pt x="1185" y="702"/>
                      <a:pt x="908" y="907"/>
                      <a:pt x="491" y="907"/>
                    </a:cubicBezTo>
                    <a:cubicBezTo>
                      <a:pt x="418" y="907"/>
                      <a:pt x="342" y="901"/>
                      <a:pt x="261" y="887"/>
                    </a:cubicBezTo>
                    <a:cubicBezTo>
                      <a:pt x="260" y="887"/>
                      <a:pt x="259" y="887"/>
                      <a:pt x="259" y="887"/>
                    </a:cubicBezTo>
                    <a:cubicBezTo>
                      <a:pt x="257" y="887"/>
                      <a:pt x="255" y="888"/>
                      <a:pt x="253" y="890"/>
                    </a:cubicBezTo>
                    <a:cubicBezTo>
                      <a:pt x="1" y="1362"/>
                      <a:pt x="449" y="3050"/>
                      <a:pt x="469" y="3122"/>
                    </a:cubicBezTo>
                    <a:cubicBezTo>
                      <a:pt x="469" y="3126"/>
                      <a:pt x="472" y="3128"/>
                      <a:pt x="476" y="3128"/>
                    </a:cubicBezTo>
                    <a:lnTo>
                      <a:pt x="478" y="3128"/>
                    </a:lnTo>
                    <a:cubicBezTo>
                      <a:pt x="482" y="3126"/>
                      <a:pt x="484" y="3122"/>
                      <a:pt x="484" y="3117"/>
                    </a:cubicBezTo>
                    <a:cubicBezTo>
                      <a:pt x="479" y="3100"/>
                      <a:pt x="20" y="1375"/>
                      <a:pt x="264" y="904"/>
                    </a:cubicBezTo>
                    <a:lnTo>
                      <a:pt x="264" y="904"/>
                    </a:lnTo>
                    <a:cubicBezTo>
                      <a:pt x="344" y="917"/>
                      <a:pt x="420" y="923"/>
                      <a:pt x="491" y="923"/>
                    </a:cubicBezTo>
                    <a:cubicBezTo>
                      <a:pt x="915" y="923"/>
                      <a:pt x="1195" y="716"/>
                      <a:pt x="1364" y="524"/>
                    </a:cubicBezTo>
                    <a:cubicBezTo>
                      <a:pt x="1577" y="282"/>
                      <a:pt x="1661" y="13"/>
                      <a:pt x="1662" y="10"/>
                    </a:cubicBezTo>
                    <a:cubicBezTo>
                      <a:pt x="1664" y="7"/>
                      <a:pt x="1661" y="3"/>
                      <a:pt x="1656" y="1"/>
                    </a:cubicBezTo>
                    <a:cubicBezTo>
                      <a:pt x="1656" y="1"/>
                      <a:pt x="1655" y="1"/>
                      <a:pt x="16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1" name="Google Shape;366;p25">
                <a:extLst>
                  <a:ext uri="{FF2B5EF4-FFF2-40B4-BE49-F238E27FC236}">
                    <a16:creationId xmlns:a16="http://schemas.microsoft.com/office/drawing/2014/main" id="{7EDB7945-1652-67EB-461C-7F69BB55D2F6}"/>
                  </a:ext>
                </a:extLst>
              </p:cNvPr>
              <p:cNvSpPr/>
              <p:nvPr/>
            </p:nvSpPr>
            <p:spPr>
              <a:xfrm>
                <a:off x="1926075" y="3178250"/>
                <a:ext cx="49175" cy="135725"/>
              </a:xfrm>
              <a:custGeom>
                <a:avLst/>
                <a:gdLst/>
                <a:ahLst/>
                <a:cxnLst/>
                <a:rect l="l" t="t" r="r" b="b"/>
                <a:pathLst>
                  <a:path w="1967" h="5429" extrusionOk="0">
                    <a:moveTo>
                      <a:pt x="9" y="1"/>
                    </a:moveTo>
                    <a:cubicBezTo>
                      <a:pt x="8" y="1"/>
                      <a:pt x="7" y="1"/>
                      <a:pt x="6" y="1"/>
                    </a:cubicBezTo>
                    <a:cubicBezTo>
                      <a:pt x="3" y="1"/>
                      <a:pt x="0" y="6"/>
                      <a:pt x="0" y="10"/>
                    </a:cubicBezTo>
                    <a:cubicBezTo>
                      <a:pt x="8" y="42"/>
                      <a:pt x="702" y="3191"/>
                      <a:pt x="1950" y="5424"/>
                    </a:cubicBezTo>
                    <a:cubicBezTo>
                      <a:pt x="1951" y="5427"/>
                      <a:pt x="1954" y="5428"/>
                      <a:pt x="1957" y="5428"/>
                    </a:cubicBezTo>
                    <a:cubicBezTo>
                      <a:pt x="1959" y="5428"/>
                      <a:pt x="1960" y="5427"/>
                      <a:pt x="1962" y="5427"/>
                    </a:cubicBezTo>
                    <a:cubicBezTo>
                      <a:pt x="1965" y="5425"/>
                      <a:pt x="1966" y="5419"/>
                      <a:pt x="1965" y="5416"/>
                    </a:cubicBezTo>
                    <a:cubicBezTo>
                      <a:pt x="717" y="3187"/>
                      <a:pt x="23" y="39"/>
                      <a:pt x="17" y="7"/>
                    </a:cubicBezTo>
                    <a:cubicBezTo>
                      <a:pt x="16" y="3"/>
                      <a:pt x="12" y="1"/>
                      <a:pt x="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2" name="Google Shape;367;p25">
                <a:extLst>
                  <a:ext uri="{FF2B5EF4-FFF2-40B4-BE49-F238E27FC236}">
                    <a16:creationId xmlns:a16="http://schemas.microsoft.com/office/drawing/2014/main" id="{3305C4CB-0E1D-FA51-F792-7DD9A4BB4ACA}"/>
                  </a:ext>
                </a:extLst>
              </p:cNvPr>
              <p:cNvSpPr/>
              <p:nvPr/>
            </p:nvSpPr>
            <p:spPr>
              <a:xfrm>
                <a:off x="1811850" y="3361375"/>
                <a:ext cx="200275" cy="98375"/>
              </a:xfrm>
              <a:custGeom>
                <a:avLst/>
                <a:gdLst/>
                <a:ahLst/>
                <a:cxnLst/>
                <a:rect l="l" t="t" r="r" b="b"/>
                <a:pathLst>
                  <a:path w="8011" h="3935" extrusionOk="0">
                    <a:moveTo>
                      <a:pt x="7173" y="0"/>
                    </a:moveTo>
                    <a:cubicBezTo>
                      <a:pt x="7116" y="0"/>
                      <a:pt x="7039" y="17"/>
                      <a:pt x="6938" y="72"/>
                    </a:cubicBezTo>
                    <a:cubicBezTo>
                      <a:pt x="6861" y="115"/>
                      <a:pt x="6769" y="180"/>
                      <a:pt x="6661" y="277"/>
                    </a:cubicBezTo>
                    <a:cubicBezTo>
                      <a:pt x="6435" y="480"/>
                      <a:pt x="6168" y="585"/>
                      <a:pt x="5893" y="585"/>
                    </a:cubicBezTo>
                    <a:cubicBezTo>
                      <a:pt x="5585" y="585"/>
                      <a:pt x="5267" y="452"/>
                      <a:pt x="4984" y="177"/>
                    </a:cubicBezTo>
                    <a:cubicBezTo>
                      <a:pt x="4939" y="125"/>
                      <a:pt x="4892" y="98"/>
                      <a:pt x="4846" y="86"/>
                    </a:cubicBezTo>
                    <a:cubicBezTo>
                      <a:pt x="4831" y="83"/>
                      <a:pt x="4816" y="81"/>
                      <a:pt x="4802" y="81"/>
                    </a:cubicBezTo>
                    <a:cubicBezTo>
                      <a:pt x="4641" y="81"/>
                      <a:pt x="4502" y="283"/>
                      <a:pt x="4490" y="462"/>
                    </a:cubicBezTo>
                    <a:cubicBezTo>
                      <a:pt x="4478" y="696"/>
                      <a:pt x="3041" y="2572"/>
                      <a:pt x="442" y="2769"/>
                    </a:cubicBezTo>
                    <a:cubicBezTo>
                      <a:pt x="192" y="2788"/>
                      <a:pt x="1" y="3002"/>
                      <a:pt x="17" y="3252"/>
                    </a:cubicBezTo>
                    <a:cubicBezTo>
                      <a:pt x="27" y="3378"/>
                      <a:pt x="58" y="3515"/>
                      <a:pt x="133" y="3646"/>
                    </a:cubicBezTo>
                    <a:cubicBezTo>
                      <a:pt x="190" y="3744"/>
                      <a:pt x="270" y="3836"/>
                      <a:pt x="386" y="3918"/>
                    </a:cubicBezTo>
                    <a:lnTo>
                      <a:pt x="5430" y="3874"/>
                    </a:lnTo>
                    <a:lnTo>
                      <a:pt x="5816" y="3653"/>
                    </a:lnTo>
                    <a:lnTo>
                      <a:pt x="6391" y="3935"/>
                    </a:lnTo>
                    <a:lnTo>
                      <a:pt x="7718" y="3923"/>
                    </a:lnTo>
                    <a:cubicBezTo>
                      <a:pt x="7718" y="3923"/>
                      <a:pt x="8011" y="3406"/>
                      <a:pt x="8008" y="3006"/>
                    </a:cubicBezTo>
                    <a:cubicBezTo>
                      <a:pt x="8008" y="2950"/>
                      <a:pt x="7992" y="2852"/>
                      <a:pt x="7970" y="2725"/>
                    </a:cubicBezTo>
                    <a:cubicBezTo>
                      <a:pt x="7823" y="1942"/>
                      <a:pt x="7306" y="48"/>
                      <a:pt x="7306" y="48"/>
                    </a:cubicBezTo>
                    <a:cubicBezTo>
                      <a:pt x="7306" y="48"/>
                      <a:pt x="7268" y="0"/>
                      <a:pt x="717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3" name="Google Shape;368;p25">
                <a:extLst>
                  <a:ext uri="{FF2B5EF4-FFF2-40B4-BE49-F238E27FC236}">
                    <a16:creationId xmlns:a16="http://schemas.microsoft.com/office/drawing/2014/main" id="{A31F1425-448D-A6B5-959E-FE0608C06D33}"/>
                  </a:ext>
                </a:extLst>
              </p:cNvPr>
              <p:cNvSpPr/>
              <p:nvPr/>
            </p:nvSpPr>
            <p:spPr>
              <a:xfrm>
                <a:off x="1920225" y="3320000"/>
                <a:ext cx="65100" cy="56025"/>
              </a:xfrm>
              <a:custGeom>
                <a:avLst/>
                <a:gdLst/>
                <a:ahLst/>
                <a:cxnLst/>
                <a:rect l="l" t="t" r="r" b="b"/>
                <a:pathLst>
                  <a:path w="2604" h="2241" extrusionOk="0">
                    <a:moveTo>
                      <a:pt x="2126" y="1"/>
                    </a:moveTo>
                    <a:cubicBezTo>
                      <a:pt x="1622" y="166"/>
                      <a:pt x="902" y="372"/>
                      <a:pt x="213" y="463"/>
                    </a:cubicBezTo>
                    <a:cubicBezTo>
                      <a:pt x="142" y="473"/>
                      <a:pt x="71" y="481"/>
                      <a:pt x="1" y="488"/>
                    </a:cubicBezTo>
                    <a:cubicBezTo>
                      <a:pt x="96" y="723"/>
                      <a:pt x="327" y="1281"/>
                      <a:pt x="511" y="1743"/>
                    </a:cubicBezTo>
                    <a:cubicBezTo>
                      <a:pt x="557" y="1753"/>
                      <a:pt x="604" y="1780"/>
                      <a:pt x="649" y="1832"/>
                    </a:cubicBezTo>
                    <a:cubicBezTo>
                      <a:pt x="932" y="2108"/>
                      <a:pt x="1251" y="2240"/>
                      <a:pt x="1559" y="2240"/>
                    </a:cubicBezTo>
                    <a:cubicBezTo>
                      <a:pt x="1834" y="2240"/>
                      <a:pt x="2101" y="2135"/>
                      <a:pt x="2328" y="1932"/>
                    </a:cubicBezTo>
                    <a:cubicBezTo>
                      <a:pt x="2434" y="1835"/>
                      <a:pt x="2526" y="1771"/>
                      <a:pt x="2603" y="1729"/>
                    </a:cubicBezTo>
                    <a:cubicBezTo>
                      <a:pt x="2603" y="1729"/>
                      <a:pt x="2396" y="970"/>
                      <a:pt x="2234" y="387"/>
                    </a:cubicBezTo>
                    <a:cubicBezTo>
                      <a:pt x="2194" y="243"/>
                      <a:pt x="2156" y="110"/>
                      <a:pt x="2126" y="1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4" name="Google Shape;369;p25">
                <a:extLst>
                  <a:ext uri="{FF2B5EF4-FFF2-40B4-BE49-F238E27FC236}">
                    <a16:creationId xmlns:a16="http://schemas.microsoft.com/office/drawing/2014/main" id="{11C55771-B1C3-E118-B22D-6F4FB430E734}"/>
                  </a:ext>
                </a:extLst>
              </p:cNvPr>
              <p:cNvSpPr/>
              <p:nvPr/>
            </p:nvSpPr>
            <p:spPr>
              <a:xfrm>
                <a:off x="1925525" y="3320000"/>
                <a:ext cx="50550" cy="12500"/>
              </a:xfrm>
              <a:custGeom>
                <a:avLst/>
                <a:gdLst/>
                <a:ahLst/>
                <a:cxnLst/>
                <a:rect l="l" t="t" r="r" b="b"/>
                <a:pathLst>
                  <a:path w="2022" h="500" extrusionOk="0">
                    <a:moveTo>
                      <a:pt x="1914" y="1"/>
                    </a:moveTo>
                    <a:cubicBezTo>
                      <a:pt x="1410" y="166"/>
                      <a:pt x="690" y="370"/>
                      <a:pt x="1" y="463"/>
                    </a:cubicBezTo>
                    <a:cubicBezTo>
                      <a:pt x="1" y="463"/>
                      <a:pt x="181" y="500"/>
                      <a:pt x="582" y="500"/>
                    </a:cubicBezTo>
                    <a:cubicBezTo>
                      <a:pt x="908" y="500"/>
                      <a:pt x="1381" y="475"/>
                      <a:pt x="2022" y="387"/>
                    </a:cubicBezTo>
                    <a:cubicBezTo>
                      <a:pt x="1982" y="243"/>
                      <a:pt x="1944" y="108"/>
                      <a:pt x="1914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5" name="Google Shape;370;p25">
                <a:extLst>
                  <a:ext uri="{FF2B5EF4-FFF2-40B4-BE49-F238E27FC236}">
                    <a16:creationId xmlns:a16="http://schemas.microsoft.com/office/drawing/2014/main" id="{E451AF8C-08F6-22F2-1A36-A3869F683B40}"/>
                  </a:ext>
                </a:extLst>
              </p:cNvPr>
              <p:cNvSpPr/>
              <p:nvPr/>
            </p:nvSpPr>
            <p:spPr>
              <a:xfrm>
                <a:off x="1815150" y="3429475"/>
                <a:ext cx="196975" cy="30275"/>
              </a:xfrm>
              <a:custGeom>
                <a:avLst/>
                <a:gdLst/>
                <a:ahLst/>
                <a:cxnLst/>
                <a:rect l="l" t="t" r="r" b="b"/>
                <a:pathLst>
                  <a:path w="7879" h="1211" extrusionOk="0">
                    <a:moveTo>
                      <a:pt x="7838" y="1"/>
                    </a:moveTo>
                    <a:lnTo>
                      <a:pt x="1" y="922"/>
                    </a:lnTo>
                    <a:cubicBezTo>
                      <a:pt x="58" y="1020"/>
                      <a:pt x="138" y="1112"/>
                      <a:pt x="254" y="1194"/>
                    </a:cubicBezTo>
                    <a:lnTo>
                      <a:pt x="5298" y="1150"/>
                    </a:lnTo>
                    <a:lnTo>
                      <a:pt x="5684" y="929"/>
                    </a:lnTo>
                    <a:lnTo>
                      <a:pt x="6259" y="1211"/>
                    </a:lnTo>
                    <a:lnTo>
                      <a:pt x="7586" y="1199"/>
                    </a:lnTo>
                    <a:cubicBezTo>
                      <a:pt x="7586" y="1199"/>
                      <a:pt x="7879" y="682"/>
                      <a:pt x="7876" y="282"/>
                    </a:cubicBezTo>
                    <a:cubicBezTo>
                      <a:pt x="7874" y="226"/>
                      <a:pt x="7860" y="128"/>
                      <a:pt x="7838" y="1"/>
                    </a:cubicBezTo>
                    <a:close/>
                  </a:path>
                </a:pathLst>
              </a:custGeom>
              <a:solidFill>
                <a:srgbClr val="333746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6" name="Google Shape;371;p25">
                <a:extLst>
                  <a:ext uri="{FF2B5EF4-FFF2-40B4-BE49-F238E27FC236}">
                    <a16:creationId xmlns:a16="http://schemas.microsoft.com/office/drawing/2014/main" id="{2C79F168-9A48-8582-6B53-982F823F3F77}"/>
                  </a:ext>
                </a:extLst>
              </p:cNvPr>
              <p:cNvSpPr/>
              <p:nvPr/>
            </p:nvSpPr>
            <p:spPr>
              <a:xfrm>
                <a:off x="1982900" y="3167100"/>
                <a:ext cx="53850" cy="19600"/>
              </a:xfrm>
              <a:custGeom>
                <a:avLst/>
                <a:gdLst/>
                <a:ahLst/>
                <a:cxnLst/>
                <a:rect l="l" t="t" r="r" b="b"/>
                <a:pathLst>
                  <a:path w="2154" h="784" extrusionOk="0">
                    <a:moveTo>
                      <a:pt x="2144" y="0"/>
                    </a:moveTo>
                    <a:cubicBezTo>
                      <a:pt x="2142" y="0"/>
                      <a:pt x="2141" y="1"/>
                      <a:pt x="2140" y="2"/>
                    </a:cubicBezTo>
                    <a:cubicBezTo>
                      <a:pt x="2137" y="3"/>
                      <a:pt x="1850" y="217"/>
                      <a:pt x="1446" y="371"/>
                    </a:cubicBezTo>
                    <a:cubicBezTo>
                      <a:pt x="1226" y="455"/>
                      <a:pt x="945" y="532"/>
                      <a:pt x="646" y="532"/>
                    </a:cubicBezTo>
                    <a:cubicBezTo>
                      <a:pt x="439" y="532"/>
                      <a:pt x="222" y="495"/>
                      <a:pt x="13" y="397"/>
                    </a:cubicBezTo>
                    <a:cubicBezTo>
                      <a:pt x="12" y="397"/>
                      <a:pt x="11" y="397"/>
                      <a:pt x="10" y="397"/>
                    </a:cubicBezTo>
                    <a:cubicBezTo>
                      <a:pt x="8" y="397"/>
                      <a:pt x="6" y="398"/>
                      <a:pt x="4" y="400"/>
                    </a:cubicBezTo>
                    <a:cubicBezTo>
                      <a:pt x="2" y="403"/>
                      <a:pt x="1" y="406"/>
                      <a:pt x="4" y="409"/>
                    </a:cubicBezTo>
                    <a:lnTo>
                      <a:pt x="254" y="780"/>
                    </a:lnTo>
                    <a:cubicBezTo>
                      <a:pt x="255" y="782"/>
                      <a:pt x="258" y="783"/>
                      <a:pt x="260" y="783"/>
                    </a:cubicBezTo>
                    <a:cubicBezTo>
                      <a:pt x="261" y="783"/>
                      <a:pt x="263" y="783"/>
                      <a:pt x="264" y="782"/>
                    </a:cubicBezTo>
                    <a:cubicBezTo>
                      <a:pt x="269" y="779"/>
                      <a:pt x="269" y="774"/>
                      <a:pt x="267" y="771"/>
                    </a:cubicBezTo>
                    <a:lnTo>
                      <a:pt x="33" y="424"/>
                    </a:lnTo>
                    <a:lnTo>
                      <a:pt x="33" y="424"/>
                    </a:lnTo>
                    <a:cubicBezTo>
                      <a:pt x="236" y="514"/>
                      <a:pt x="445" y="548"/>
                      <a:pt x="646" y="548"/>
                    </a:cubicBezTo>
                    <a:cubicBezTo>
                      <a:pt x="947" y="548"/>
                      <a:pt x="1231" y="471"/>
                      <a:pt x="1452" y="387"/>
                    </a:cubicBezTo>
                    <a:cubicBezTo>
                      <a:pt x="1858" y="231"/>
                      <a:pt x="2146" y="17"/>
                      <a:pt x="2149" y="14"/>
                    </a:cubicBezTo>
                    <a:cubicBezTo>
                      <a:pt x="2152" y="11"/>
                      <a:pt x="2153" y="6"/>
                      <a:pt x="2150" y="3"/>
                    </a:cubicBezTo>
                    <a:cubicBezTo>
                      <a:pt x="2148" y="1"/>
                      <a:pt x="2146" y="0"/>
                      <a:pt x="21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7" name="Google Shape;372;p25">
                <a:extLst>
                  <a:ext uri="{FF2B5EF4-FFF2-40B4-BE49-F238E27FC236}">
                    <a16:creationId xmlns:a16="http://schemas.microsoft.com/office/drawing/2014/main" id="{7C05A3FC-2952-1949-9B16-31419DD40910}"/>
                  </a:ext>
                </a:extLst>
              </p:cNvPr>
              <p:cNvSpPr/>
              <p:nvPr/>
            </p:nvSpPr>
            <p:spPr>
              <a:xfrm>
                <a:off x="1731550" y="3258250"/>
                <a:ext cx="121875" cy="119900"/>
              </a:xfrm>
              <a:custGeom>
                <a:avLst/>
                <a:gdLst/>
                <a:ahLst/>
                <a:cxnLst/>
                <a:rect l="l" t="t" r="r" b="b"/>
                <a:pathLst>
                  <a:path w="4875" h="4796" extrusionOk="0">
                    <a:moveTo>
                      <a:pt x="4866" y="0"/>
                    </a:moveTo>
                    <a:cubicBezTo>
                      <a:pt x="4864" y="0"/>
                      <a:pt x="4861" y="1"/>
                      <a:pt x="4859" y="3"/>
                    </a:cubicBezTo>
                    <a:cubicBezTo>
                      <a:pt x="4837" y="32"/>
                      <a:pt x="2489" y="2893"/>
                      <a:pt x="5" y="4782"/>
                    </a:cubicBezTo>
                    <a:cubicBezTo>
                      <a:pt x="2" y="4785"/>
                      <a:pt x="0" y="4790"/>
                      <a:pt x="3" y="4793"/>
                    </a:cubicBezTo>
                    <a:cubicBezTo>
                      <a:pt x="5" y="4796"/>
                      <a:pt x="8" y="4796"/>
                      <a:pt x="9" y="4796"/>
                    </a:cubicBezTo>
                    <a:cubicBezTo>
                      <a:pt x="11" y="4796"/>
                      <a:pt x="12" y="4796"/>
                      <a:pt x="14" y="4794"/>
                    </a:cubicBezTo>
                    <a:cubicBezTo>
                      <a:pt x="2501" y="2904"/>
                      <a:pt x="4849" y="41"/>
                      <a:pt x="4871" y="12"/>
                    </a:cubicBezTo>
                    <a:cubicBezTo>
                      <a:pt x="4874" y="9"/>
                      <a:pt x="4874" y="5"/>
                      <a:pt x="4871" y="2"/>
                    </a:cubicBezTo>
                    <a:cubicBezTo>
                      <a:pt x="4870" y="1"/>
                      <a:pt x="4868" y="0"/>
                      <a:pt x="48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8" name="Google Shape;373;p25">
                <a:extLst>
                  <a:ext uri="{FF2B5EF4-FFF2-40B4-BE49-F238E27FC236}">
                    <a16:creationId xmlns:a16="http://schemas.microsoft.com/office/drawing/2014/main" id="{94D2A566-9F90-6E21-F1E5-4B8517047DA2}"/>
                  </a:ext>
                </a:extLst>
              </p:cNvPr>
              <p:cNvSpPr/>
              <p:nvPr/>
            </p:nvSpPr>
            <p:spPr>
              <a:xfrm>
                <a:off x="1539975" y="3361775"/>
                <a:ext cx="172800" cy="104500"/>
              </a:xfrm>
              <a:custGeom>
                <a:avLst/>
                <a:gdLst/>
                <a:ahLst/>
                <a:cxnLst/>
                <a:rect l="l" t="t" r="r" b="b"/>
                <a:pathLst>
                  <a:path w="6912" h="4180" extrusionOk="0">
                    <a:moveTo>
                      <a:pt x="648" y="0"/>
                    </a:moveTo>
                    <a:cubicBezTo>
                      <a:pt x="452" y="0"/>
                      <a:pt x="264" y="108"/>
                      <a:pt x="168" y="291"/>
                    </a:cubicBezTo>
                    <a:cubicBezTo>
                      <a:pt x="99" y="423"/>
                      <a:pt x="61" y="543"/>
                      <a:pt x="41" y="644"/>
                    </a:cubicBezTo>
                    <a:cubicBezTo>
                      <a:pt x="0" y="855"/>
                      <a:pt x="40" y="986"/>
                      <a:pt x="40" y="986"/>
                    </a:cubicBezTo>
                    <a:lnTo>
                      <a:pt x="4340" y="3309"/>
                    </a:lnTo>
                    <a:lnTo>
                      <a:pt x="4911" y="3399"/>
                    </a:lnTo>
                    <a:lnTo>
                      <a:pt x="4864" y="3589"/>
                    </a:lnTo>
                    <a:lnTo>
                      <a:pt x="5959" y="4179"/>
                    </a:lnTo>
                    <a:cubicBezTo>
                      <a:pt x="5959" y="4179"/>
                      <a:pt x="6364" y="3913"/>
                      <a:pt x="6579" y="3613"/>
                    </a:cubicBezTo>
                    <a:cubicBezTo>
                      <a:pt x="6597" y="3586"/>
                      <a:pt x="6615" y="3558"/>
                      <a:pt x="6630" y="3533"/>
                    </a:cubicBezTo>
                    <a:cubicBezTo>
                      <a:pt x="6824" y="3201"/>
                      <a:pt x="6912" y="2044"/>
                      <a:pt x="6912" y="2044"/>
                    </a:cubicBezTo>
                    <a:cubicBezTo>
                      <a:pt x="6871" y="2038"/>
                      <a:pt x="6832" y="2030"/>
                      <a:pt x="6794" y="2021"/>
                    </a:cubicBezTo>
                    <a:cubicBezTo>
                      <a:pt x="6339" y="1923"/>
                      <a:pt x="6158" y="1726"/>
                      <a:pt x="5945" y="1029"/>
                    </a:cubicBezTo>
                    <a:cubicBezTo>
                      <a:pt x="5889" y="841"/>
                      <a:pt x="5835" y="720"/>
                      <a:pt x="5771" y="647"/>
                    </a:cubicBezTo>
                    <a:cubicBezTo>
                      <a:pt x="5710" y="575"/>
                      <a:pt x="5640" y="548"/>
                      <a:pt x="5550" y="548"/>
                    </a:cubicBezTo>
                    <a:cubicBezTo>
                      <a:pt x="5357" y="548"/>
                      <a:pt x="5072" y="674"/>
                      <a:pt x="4584" y="759"/>
                    </a:cubicBezTo>
                    <a:cubicBezTo>
                      <a:pt x="4475" y="779"/>
                      <a:pt x="4348" y="788"/>
                      <a:pt x="4206" y="788"/>
                    </a:cubicBezTo>
                    <a:cubicBezTo>
                      <a:pt x="3269" y="788"/>
                      <a:pt x="1719" y="393"/>
                      <a:pt x="850" y="40"/>
                    </a:cubicBezTo>
                    <a:cubicBezTo>
                      <a:pt x="784" y="13"/>
                      <a:pt x="715" y="0"/>
                      <a:pt x="64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9" name="Google Shape;374;p25">
                <a:extLst>
                  <a:ext uri="{FF2B5EF4-FFF2-40B4-BE49-F238E27FC236}">
                    <a16:creationId xmlns:a16="http://schemas.microsoft.com/office/drawing/2014/main" id="{8C74E690-B71F-776D-E17D-D83290005080}"/>
                  </a:ext>
                </a:extLst>
              </p:cNvPr>
              <p:cNvSpPr/>
              <p:nvPr/>
            </p:nvSpPr>
            <p:spPr>
              <a:xfrm>
                <a:off x="1718775" y="2688475"/>
                <a:ext cx="291850" cy="147275"/>
              </a:xfrm>
              <a:custGeom>
                <a:avLst/>
                <a:gdLst/>
                <a:ahLst/>
                <a:cxnLst/>
                <a:rect l="l" t="t" r="r" b="b"/>
                <a:pathLst>
                  <a:path w="11674" h="5891" extrusionOk="0">
                    <a:moveTo>
                      <a:pt x="9651" y="1"/>
                    </a:moveTo>
                    <a:cubicBezTo>
                      <a:pt x="9630" y="45"/>
                      <a:pt x="9601" y="104"/>
                      <a:pt x="9565" y="175"/>
                    </a:cubicBezTo>
                    <a:cubicBezTo>
                      <a:pt x="9516" y="274"/>
                      <a:pt x="9455" y="396"/>
                      <a:pt x="9384" y="536"/>
                    </a:cubicBezTo>
                    <a:cubicBezTo>
                      <a:pt x="8937" y="1423"/>
                      <a:pt x="8103" y="3029"/>
                      <a:pt x="7574" y="3762"/>
                    </a:cubicBezTo>
                    <a:cubicBezTo>
                      <a:pt x="6291" y="3904"/>
                      <a:pt x="140" y="4348"/>
                      <a:pt x="140" y="4348"/>
                    </a:cubicBezTo>
                    <a:cubicBezTo>
                      <a:pt x="140" y="4348"/>
                      <a:pt x="1" y="5377"/>
                      <a:pt x="337" y="5890"/>
                    </a:cubicBezTo>
                    <a:cubicBezTo>
                      <a:pt x="863" y="5886"/>
                      <a:pt x="8413" y="5822"/>
                      <a:pt x="8413" y="5822"/>
                    </a:cubicBezTo>
                    <a:cubicBezTo>
                      <a:pt x="8413" y="5822"/>
                      <a:pt x="10133" y="4356"/>
                      <a:pt x="11275" y="2892"/>
                    </a:cubicBezTo>
                    <a:cubicBezTo>
                      <a:pt x="11285" y="2879"/>
                      <a:pt x="11296" y="2865"/>
                      <a:pt x="11306" y="2853"/>
                    </a:cubicBezTo>
                    <a:cubicBezTo>
                      <a:pt x="11438" y="2683"/>
                      <a:pt x="11561" y="2514"/>
                      <a:pt x="11673" y="2346"/>
                    </a:cubicBezTo>
                    <a:cubicBezTo>
                      <a:pt x="11599" y="2231"/>
                      <a:pt x="11511" y="2115"/>
                      <a:pt x="11411" y="2006"/>
                    </a:cubicBezTo>
                    <a:cubicBezTo>
                      <a:pt x="11373" y="1965"/>
                      <a:pt x="11334" y="1926"/>
                      <a:pt x="11293" y="1888"/>
                    </a:cubicBezTo>
                    <a:cubicBezTo>
                      <a:pt x="10740" y="1373"/>
                      <a:pt x="10104" y="1214"/>
                      <a:pt x="10128" y="1125"/>
                    </a:cubicBezTo>
                    <a:cubicBezTo>
                      <a:pt x="10132" y="1109"/>
                      <a:pt x="10152" y="1103"/>
                      <a:pt x="10181" y="1103"/>
                    </a:cubicBezTo>
                    <a:cubicBezTo>
                      <a:pt x="10290" y="1103"/>
                      <a:pt x="10536" y="1188"/>
                      <a:pt x="10657" y="1188"/>
                    </a:cubicBezTo>
                    <a:cubicBezTo>
                      <a:pt x="10691" y="1188"/>
                      <a:pt x="10715" y="1181"/>
                      <a:pt x="10723" y="1164"/>
                    </a:cubicBezTo>
                    <a:cubicBezTo>
                      <a:pt x="10798" y="1008"/>
                      <a:pt x="10289" y="455"/>
                      <a:pt x="9789" y="96"/>
                    </a:cubicBezTo>
                    <a:cubicBezTo>
                      <a:pt x="9742" y="63"/>
                      <a:pt x="9696" y="31"/>
                      <a:pt x="9651" y="1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0" name="Google Shape;375;p25">
                <a:extLst>
                  <a:ext uri="{FF2B5EF4-FFF2-40B4-BE49-F238E27FC236}">
                    <a16:creationId xmlns:a16="http://schemas.microsoft.com/office/drawing/2014/main" id="{78183492-BEB4-B8CE-5DD8-E1559ECE8E6E}"/>
                  </a:ext>
                </a:extLst>
              </p:cNvPr>
              <p:cNvSpPr/>
              <p:nvPr/>
            </p:nvSpPr>
            <p:spPr>
              <a:xfrm>
                <a:off x="1902050" y="2761825"/>
                <a:ext cx="19300" cy="30325"/>
              </a:xfrm>
              <a:custGeom>
                <a:avLst/>
                <a:gdLst/>
                <a:ahLst/>
                <a:cxnLst/>
                <a:rect l="l" t="t" r="r" b="b"/>
                <a:pathLst>
                  <a:path w="772" h="1213" extrusionOk="0">
                    <a:moveTo>
                      <a:pt x="763" y="1"/>
                    </a:moveTo>
                    <a:cubicBezTo>
                      <a:pt x="760" y="1"/>
                      <a:pt x="758" y="2"/>
                      <a:pt x="757" y="4"/>
                    </a:cubicBezTo>
                    <a:lnTo>
                      <a:pt x="2" y="1200"/>
                    </a:lnTo>
                    <a:cubicBezTo>
                      <a:pt x="1" y="1204"/>
                      <a:pt x="1" y="1208"/>
                      <a:pt x="5" y="1211"/>
                    </a:cubicBezTo>
                    <a:cubicBezTo>
                      <a:pt x="7" y="1211"/>
                      <a:pt x="8" y="1213"/>
                      <a:pt x="10" y="1213"/>
                    </a:cubicBezTo>
                    <a:cubicBezTo>
                      <a:pt x="11" y="1213"/>
                      <a:pt x="14" y="1211"/>
                      <a:pt x="16" y="1208"/>
                    </a:cubicBezTo>
                    <a:lnTo>
                      <a:pt x="770" y="13"/>
                    </a:lnTo>
                    <a:cubicBezTo>
                      <a:pt x="772" y="8"/>
                      <a:pt x="772" y="4"/>
                      <a:pt x="767" y="2"/>
                    </a:cubicBezTo>
                    <a:cubicBezTo>
                      <a:pt x="766" y="1"/>
                      <a:pt x="765" y="1"/>
                      <a:pt x="763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1" name="Google Shape;376;p25">
                <a:extLst>
                  <a:ext uri="{FF2B5EF4-FFF2-40B4-BE49-F238E27FC236}">
                    <a16:creationId xmlns:a16="http://schemas.microsoft.com/office/drawing/2014/main" id="{075AC676-A0B1-1CBF-B988-204013274E2C}"/>
                  </a:ext>
                </a:extLst>
              </p:cNvPr>
              <p:cNvSpPr/>
              <p:nvPr/>
            </p:nvSpPr>
            <p:spPr>
              <a:xfrm>
                <a:off x="1906650" y="2796425"/>
                <a:ext cx="62375" cy="34725"/>
              </a:xfrm>
              <a:custGeom>
                <a:avLst/>
                <a:gdLst/>
                <a:ahLst/>
                <a:cxnLst/>
                <a:rect l="l" t="t" r="r" b="b"/>
                <a:pathLst>
                  <a:path w="2495" h="1389" extrusionOk="0">
                    <a:moveTo>
                      <a:pt x="2486" y="1"/>
                    </a:moveTo>
                    <a:cubicBezTo>
                      <a:pt x="2484" y="1"/>
                      <a:pt x="2481" y="1"/>
                      <a:pt x="2480" y="3"/>
                    </a:cubicBezTo>
                    <a:cubicBezTo>
                      <a:pt x="2474" y="10"/>
                      <a:pt x="1794" y="669"/>
                      <a:pt x="1215" y="1204"/>
                    </a:cubicBezTo>
                    <a:cubicBezTo>
                      <a:pt x="1093" y="1316"/>
                      <a:pt x="939" y="1374"/>
                      <a:pt x="785" y="1374"/>
                    </a:cubicBezTo>
                    <a:cubicBezTo>
                      <a:pt x="664" y="1374"/>
                      <a:pt x="543" y="1339"/>
                      <a:pt x="436" y="1268"/>
                    </a:cubicBezTo>
                    <a:cubicBezTo>
                      <a:pt x="241" y="1137"/>
                      <a:pt x="100" y="981"/>
                      <a:pt x="15" y="804"/>
                    </a:cubicBezTo>
                    <a:cubicBezTo>
                      <a:pt x="14" y="801"/>
                      <a:pt x="12" y="799"/>
                      <a:pt x="9" y="799"/>
                    </a:cubicBezTo>
                    <a:cubicBezTo>
                      <a:pt x="8" y="799"/>
                      <a:pt x="6" y="800"/>
                      <a:pt x="5" y="801"/>
                    </a:cubicBezTo>
                    <a:cubicBezTo>
                      <a:pt x="2" y="803"/>
                      <a:pt x="0" y="807"/>
                      <a:pt x="2" y="812"/>
                    </a:cubicBezTo>
                    <a:cubicBezTo>
                      <a:pt x="86" y="990"/>
                      <a:pt x="230" y="1148"/>
                      <a:pt x="427" y="1280"/>
                    </a:cubicBezTo>
                    <a:cubicBezTo>
                      <a:pt x="536" y="1352"/>
                      <a:pt x="659" y="1389"/>
                      <a:pt x="782" y="1389"/>
                    </a:cubicBezTo>
                    <a:cubicBezTo>
                      <a:pt x="784" y="1389"/>
                      <a:pt x="787" y="1389"/>
                      <a:pt x="789" y="1389"/>
                    </a:cubicBezTo>
                    <a:cubicBezTo>
                      <a:pt x="947" y="1387"/>
                      <a:pt x="1103" y="1330"/>
                      <a:pt x="1226" y="1215"/>
                    </a:cubicBezTo>
                    <a:cubicBezTo>
                      <a:pt x="1804" y="681"/>
                      <a:pt x="2484" y="21"/>
                      <a:pt x="2492" y="15"/>
                    </a:cubicBezTo>
                    <a:cubicBezTo>
                      <a:pt x="2495" y="12"/>
                      <a:pt x="2495" y="7"/>
                      <a:pt x="2492" y="3"/>
                    </a:cubicBezTo>
                    <a:cubicBezTo>
                      <a:pt x="2490" y="1"/>
                      <a:pt x="2488" y="1"/>
                      <a:pt x="2486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2" name="Google Shape;377;p25">
                <a:extLst>
                  <a:ext uri="{FF2B5EF4-FFF2-40B4-BE49-F238E27FC236}">
                    <a16:creationId xmlns:a16="http://schemas.microsoft.com/office/drawing/2014/main" id="{4C98CF94-A4EA-BED0-DF0D-F34130A7C45B}"/>
                  </a:ext>
                </a:extLst>
              </p:cNvPr>
              <p:cNvSpPr/>
              <p:nvPr/>
            </p:nvSpPr>
            <p:spPr>
              <a:xfrm>
                <a:off x="1624450" y="2777525"/>
                <a:ext cx="102750" cy="58250"/>
              </a:xfrm>
              <a:custGeom>
                <a:avLst/>
                <a:gdLst/>
                <a:ahLst/>
                <a:cxnLst/>
                <a:rect l="l" t="t" r="r" b="b"/>
                <a:pathLst>
                  <a:path w="4110" h="2330" extrusionOk="0">
                    <a:moveTo>
                      <a:pt x="908" y="1"/>
                    </a:moveTo>
                    <a:cubicBezTo>
                      <a:pt x="804" y="1"/>
                      <a:pt x="704" y="44"/>
                      <a:pt x="631" y="121"/>
                    </a:cubicBezTo>
                    <a:cubicBezTo>
                      <a:pt x="332" y="439"/>
                      <a:pt x="152" y="686"/>
                      <a:pt x="57" y="833"/>
                    </a:cubicBezTo>
                    <a:cubicBezTo>
                      <a:pt x="1" y="919"/>
                      <a:pt x="7" y="1033"/>
                      <a:pt x="73" y="1113"/>
                    </a:cubicBezTo>
                    <a:lnTo>
                      <a:pt x="154" y="1212"/>
                    </a:lnTo>
                    <a:lnTo>
                      <a:pt x="81" y="1277"/>
                    </a:lnTo>
                    <a:cubicBezTo>
                      <a:pt x="19" y="1334"/>
                      <a:pt x="13" y="1431"/>
                      <a:pt x="66" y="1496"/>
                    </a:cubicBezTo>
                    <a:lnTo>
                      <a:pt x="135" y="1578"/>
                    </a:lnTo>
                    <a:cubicBezTo>
                      <a:pt x="167" y="1616"/>
                      <a:pt x="212" y="1636"/>
                      <a:pt x="259" y="1636"/>
                    </a:cubicBezTo>
                    <a:cubicBezTo>
                      <a:pt x="295" y="1636"/>
                      <a:pt x="332" y="1623"/>
                      <a:pt x="363" y="1598"/>
                    </a:cubicBezTo>
                    <a:lnTo>
                      <a:pt x="363" y="1598"/>
                    </a:lnTo>
                    <a:cubicBezTo>
                      <a:pt x="308" y="1660"/>
                      <a:pt x="305" y="1752"/>
                      <a:pt x="356" y="1818"/>
                    </a:cubicBezTo>
                    <a:lnTo>
                      <a:pt x="376" y="1843"/>
                    </a:lnTo>
                    <a:cubicBezTo>
                      <a:pt x="409" y="1886"/>
                      <a:pt x="459" y="1908"/>
                      <a:pt x="511" y="1908"/>
                    </a:cubicBezTo>
                    <a:cubicBezTo>
                      <a:pt x="537" y="1908"/>
                      <a:pt x="563" y="1903"/>
                      <a:pt x="588" y="1890"/>
                    </a:cubicBezTo>
                    <a:lnTo>
                      <a:pt x="602" y="1884"/>
                    </a:lnTo>
                    <a:lnTo>
                      <a:pt x="602" y="1884"/>
                    </a:lnTo>
                    <a:cubicBezTo>
                      <a:pt x="543" y="1936"/>
                      <a:pt x="540" y="2027"/>
                      <a:pt x="596" y="2081"/>
                    </a:cubicBezTo>
                    <a:lnTo>
                      <a:pt x="685" y="2171"/>
                    </a:lnTo>
                    <a:cubicBezTo>
                      <a:pt x="711" y="2197"/>
                      <a:pt x="746" y="2210"/>
                      <a:pt x="781" y="2210"/>
                    </a:cubicBezTo>
                    <a:cubicBezTo>
                      <a:pt x="807" y="2210"/>
                      <a:pt x="833" y="2203"/>
                      <a:pt x="856" y="2187"/>
                    </a:cubicBezTo>
                    <a:lnTo>
                      <a:pt x="1347" y="1855"/>
                    </a:lnTo>
                    <a:cubicBezTo>
                      <a:pt x="1347" y="1855"/>
                      <a:pt x="1588" y="2121"/>
                      <a:pt x="2554" y="2316"/>
                    </a:cubicBezTo>
                    <a:cubicBezTo>
                      <a:pt x="3070" y="2327"/>
                      <a:pt x="3481" y="2330"/>
                      <a:pt x="3751" y="2330"/>
                    </a:cubicBezTo>
                    <a:cubicBezTo>
                      <a:pt x="3982" y="2330"/>
                      <a:pt x="4110" y="2328"/>
                      <a:pt x="4110" y="2328"/>
                    </a:cubicBezTo>
                    <a:cubicBezTo>
                      <a:pt x="3774" y="1815"/>
                      <a:pt x="3913" y="786"/>
                      <a:pt x="3913" y="786"/>
                    </a:cubicBezTo>
                    <a:cubicBezTo>
                      <a:pt x="3913" y="786"/>
                      <a:pt x="2447" y="103"/>
                      <a:pt x="934" y="1"/>
                    </a:cubicBezTo>
                    <a:cubicBezTo>
                      <a:pt x="925" y="1"/>
                      <a:pt x="917" y="1"/>
                      <a:pt x="908" y="1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3" name="Google Shape;378;p25">
                <a:extLst>
                  <a:ext uri="{FF2B5EF4-FFF2-40B4-BE49-F238E27FC236}">
                    <a16:creationId xmlns:a16="http://schemas.microsoft.com/office/drawing/2014/main" id="{6E5EC648-DE15-6236-3800-8D8BF99D6C73}"/>
                  </a:ext>
                </a:extLst>
              </p:cNvPr>
              <p:cNvSpPr/>
              <p:nvPr/>
            </p:nvSpPr>
            <p:spPr>
              <a:xfrm>
                <a:off x="1626275" y="2789825"/>
                <a:ext cx="52725" cy="19850"/>
              </a:xfrm>
              <a:custGeom>
                <a:avLst/>
                <a:gdLst/>
                <a:ahLst/>
                <a:cxnLst/>
                <a:rect l="l" t="t" r="r" b="b"/>
                <a:pathLst>
                  <a:path w="2109" h="794" extrusionOk="0">
                    <a:moveTo>
                      <a:pt x="953" y="1"/>
                    </a:moveTo>
                    <a:cubicBezTo>
                      <a:pt x="926" y="1"/>
                      <a:pt x="902" y="3"/>
                      <a:pt x="882" y="6"/>
                    </a:cubicBezTo>
                    <a:cubicBezTo>
                      <a:pt x="882" y="8"/>
                      <a:pt x="880" y="8"/>
                      <a:pt x="879" y="8"/>
                    </a:cubicBezTo>
                    <a:cubicBezTo>
                      <a:pt x="662" y="152"/>
                      <a:pt x="9" y="774"/>
                      <a:pt x="3" y="780"/>
                    </a:cubicBezTo>
                    <a:cubicBezTo>
                      <a:pt x="0" y="783"/>
                      <a:pt x="0" y="788"/>
                      <a:pt x="3" y="791"/>
                    </a:cubicBezTo>
                    <a:cubicBezTo>
                      <a:pt x="5" y="792"/>
                      <a:pt x="6" y="794"/>
                      <a:pt x="9" y="794"/>
                    </a:cubicBezTo>
                    <a:cubicBezTo>
                      <a:pt x="11" y="794"/>
                      <a:pt x="12" y="792"/>
                      <a:pt x="14" y="791"/>
                    </a:cubicBezTo>
                    <a:cubicBezTo>
                      <a:pt x="20" y="785"/>
                      <a:pt x="668" y="167"/>
                      <a:pt x="886" y="21"/>
                    </a:cubicBezTo>
                    <a:cubicBezTo>
                      <a:pt x="905" y="18"/>
                      <a:pt x="928" y="16"/>
                      <a:pt x="954" y="16"/>
                    </a:cubicBezTo>
                    <a:cubicBezTo>
                      <a:pt x="1276" y="16"/>
                      <a:pt x="2088" y="259"/>
                      <a:pt x="2097" y="262"/>
                    </a:cubicBezTo>
                    <a:cubicBezTo>
                      <a:pt x="2097" y="263"/>
                      <a:pt x="2098" y="263"/>
                      <a:pt x="2099" y="263"/>
                    </a:cubicBezTo>
                    <a:cubicBezTo>
                      <a:pt x="2103" y="263"/>
                      <a:pt x="2106" y="260"/>
                      <a:pt x="2107" y="258"/>
                    </a:cubicBezTo>
                    <a:cubicBezTo>
                      <a:pt x="2109" y="253"/>
                      <a:pt x="2106" y="249"/>
                      <a:pt x="2101" y="247"/>
                    </a:cubicBezTo>
                    <a:cubicBezTo>
                      <a:pt x="2065" y="236"/>
                      <a:pt x="1276" y="1"/>
                      <a:pt x="9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4" name="Google Shape;379;p25">
                <a:extLst>
                  <a:ext uri="{FF2B5EF4-FFF2-40B4-BE49-F238E27FC236}">
                    <a16:creationId xmlns:a16="http://schemas.microsoft.com/office/drawing/2014/main" id="{AD5A50A9-D83E-6707-CEAA-D4587A1377F5}"/>
                  </a:ext>
                </a:extLst>
              </p:cNvPr>
              <p:cNvSpPr/>
              <p:nvPr/>
            </p:nvSpPr>
            <p:spPr>
              <a:xfrm>
                <a:off x="1632750" y="2804500"/>
                <a:ext cx="43450" cy="13550"/>
              </a:xfrm>
              <a:custGeom>
                <a:avLst/>
                <a:gdLst/>
                <a:ahLst/>
                <a:cxnLst/>
                <a:rect l="l" t="t" r="r" b="b"/>
                <a:pathLst>
                  <a:path w="1738" h="542" extrusionOk="0">
                    <a:moveTo>
                      <a:pt x="674" y="0"/>
                    </a:moveTo>
                    <a:cubicBezTo>
                      <a:pt x="653" y="0"/>
                      <a:pt x="633" y="1"/>
                      <a:pt x="615" y="2"/>
                    </a:cubicBezTo>
                    <a:cubicBezTo>
                      <a:pt x="614" y="2"/>
                      <a:pt x="614" y="2"/>
                      <a:pt x="612" y="4"/>
                    </a:cubicBezTo>
                    <a:cubicBezTo>
                      <a:pt x="409" y="128"/>
                      <a:pt x="8" y="525"/>
                      <a:pt x="3" y="528"/>
                    </a:cubicBezTo>
                    <a:cubicBezTo>
                      <a:pt x="0" y="531"/>
                      <a:pt x="0" y="537"/>
                      <a:pt x="3" y="540"/>
                    </a:cubicBezTo>
                    <a:cubicBezTo>
                      <a:pt x="5" y="542"/>
                      <a:pt x="8" y="542"/>
                      <a:pt x="9" y="542"/>
                    </a:cubicBezTo>
                    <a:cubicBezTo>
                      <a:pt x="11" y="542"/>
                      <a:pt x="14" y="542"/>
                      <a:pt x="15" y="540"/>
                    </a:cubicBezTo>
                    <a:cubicBezTo>
                      <a:pt x="18" y="536"/>
                      <a:pt x="417" y="143"/>
                      <a:pt x="618" y="18"/>
                    </a:cubicBezTo>
                    <a:cubicBezTo>
                      <a:pt x="635" y="16"/>
                      <a:pt x="654" y="16"/>
                      <a:pt x="674" y="16"/>
                    </a:cubicBezTo>
                    <a:cubicBezTo>
                      <a:pt x="1012" y="16"/>
                      <a:pt x="1720" y="187"/>
                      <a:pt x="1727" y="190"/>
                    </a:cubicBezTo>
                    <a:cubicBezTo>
                      <a:pt x="1732" y="190"/>
                      <a:pt x="1736" y="189"/>
                      <a:pt x="1736" y="184"/>
                    </a:cubicBezTo>
                    <a:cubicBezTo>
                      <a:pt x="1738" y="180"/>
                      <a:pt x="1735" y="175"/>
                      <a:pt x="1732" y="174"/>
                    </a:cubicBezTo>
                    <a:cubicBezTo>
                      <a:pt x="1723" y="172"/>
                      <a:pt x="1014" y="0"/>
                      <a:pt x="6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5" name="Google Shape;380;p25">
                <a:extLst>
                  <a:ext uri="{FF2B5EF4-FFF2-40B4-BE49-F238E27FC236}">
                    <a16:creationId xmlns:a16="http://schemas.microsoft.com/office/drawing/2014/main" id="{CC5323AA-394C-9C98-ED3E-AF0473A89D3D}"/>
                  </a:ext>
                </a:extLst>
              </p:cNvPr>
              <p:cNvSpPr/>
              <p:nvPr/>
            </p:nvSpPr>
            <p:spPr>
              <a:xfrm>
                <a:off x="1638925" y="2814925"/>
                <a:ext cx="39400" cy="10100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404" extrusionOk="0">
                    <a:moveTo>
                      <a:pt x="570" y="1"/>
                    </a:moveTo>
                    <a:cubicBezTo>
                      <a:pt x="554" y="1"/>
                      <a:pt x="538" y="1"/>
                      <a:pt x="524" y="2"/>
                    </a:cubicBezTo>
                    <a:cubicBezTo>
                      <a:pt x="523" y="2"/>
                      <a:pt x="521" y="2"/>
                      <a:pt x="520" y="3"/>
                    </a:cubicBezTo>
                    <a:cubicBezTo>
                      <a:pt x="332" y="132"/>
                      <a:pt x="8" y="387"/>
                      <a:pt x="3" y="388"/>
                    </a:cubicBezTo>
                    <a:cubicBezTo>
                      <a:pt x="0" y="391"/>
                      <a:pt x="0" y="396"/>
                      <a:pt x="3" y="400"/>
                    </a:cubicBezTo>
                    <a:cubicBezTo>
                      <a:pt x="5" y="402"/>
                      <a:pt x="6" y="403"/>
                      <a:pt x="9" y="403"/>
                    </a:cubicBezTo>
                    <a:cubicBezTo>
                      <a:pt x="11" y="403"/>
                      <a:pt x="12" y="402"/>
                      <a:pt x="14" y="402"/>
                    </a:cubicBezTo>
                    <a:cubicBezTo>
                      <a:pt x="17" y="399"/>
                      <a:pt x="338" y="147"/>
                      <a:pt x="527" y="17"/>
                    </a:cubicBezTo>
                    <a:cubicBezTo>
                      <a:pt x="540" y="16"/>
                      <a:pt x="555" y="16"/>
                      <a:pt x="570" y="16"/>
                    </a:cubicBezTo>
                    <a:cubicBezTo>
                      <a:pt x="867" y="16"/>
                      <a:pt x="1558" y="163"/>
                      <a:pt x="1565" y="166"/>
                    </a:cubicBezTo>
                    <a:cubicBezTo>
                      <a:pt x="1569" y="166"/>
                      <a:pt x="1572" y="163"/>
                      <a:pt x="1574" y="160"/>
                    </a:cubicBezTo>
                    <a:cubicBezTo>
                      <a:pt x="1575" y="155"/>
                      <a:pt x="1572" y="150"/>
                      <a:pt x="1568" y="149"/>
                    </a:cubicBezTo>
                    <a:cubicBezTo>
                      <a:pt x="1561" y="147"/>
                      <a:pt x="870" y="1"/>
                      <a:pt x="5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6" name="Google Shape;381;p25">
                <a:extLst>
                  <a:ext uri="{FF2B5EF4-FFF2-40B4-BE49-F238E27FC236}">
                    <a16:creationId xmlns:a16="http://schemas.microsoft.com/office/drawing/2014/main" id="{64D3D6CA-3F78-2370-FAE3-9DF81DB69973}"/>
                  </a:ext>
                </a:extLst>
              </p:cNvPr>
              <p:cNvSpPr/>
              <p:nvPr/>
            </p:nvSpPr>
            <p:spPr>
              <a:xfrm>
                <a:off x="2007925" y="2677350"/>
                <a:ext cx="90500" cy="131800"/>
              </a:xfrm>
              <a:custGeom>
                <a:avLst/>
                <a:gdLst/>
                <a:ahLst/>
                <a:cxnLst/>
                <a:rect l="l" t="t" r="r" b="b"/>
                <a:pathLst>
                  <a:path w="3620" h="5272" extrusionOk="0">
                    <a:moveTo>
                      <a:pt x="2940" y="1"/>
                    </a:moveTo>
                    <a:cubicBezTo>
                      <a:pt x="2359" y="778"/>
                      <a:pt x="596" y="2179"/>
                      <a:pt x="1" y="2641"/>
                    </a:cubicBezTo>
                    <a:cubicBezTo>
                      <a:pt x="39" y="2691"/>
                      <a:pt x="74" y="2741"/>
                      <a:pt x="107" y="2791"/>
                    </a:cubicBezTo>
                    <a:cubicBezTo>
                      <a:pt x="381" y="3212"/>
                      <a:pt x="493" y="3621"/>
                      <a:pt x="493" y="3621"/>
                    </a:cubicBezTo>
                    <a:lnTo>
                      <a:pt x="2434" y="1503"/>
                    </a:lnTo>
                    <a:cubicBezTo>
                      <a:pt x="2434" y="1503"/>
                      <a:pt x="2737" y="3200"/>
                      <a:pt x="3139" y="4979"/>
                    </a:cubicBezTo>
                    <a:cubicBezTo>
                      <a:pt x="3162" y="5078"/>
                      <a:pt x="3183" y="5175"/>
                      <a:pt x="3206" y="5272"/>
                    </a:cubicBezTo>
                    <a:cubicBezTo>
                      <a:pt x="3282" y="5260"/>
                      <a:pt x="3359" y="5240"/>
                      <a:pt x="3439" y="5214"/>
                    </a:cubicBezTo>
                    <a:lnTo>
                      <a:pt x="3438" y="5214"/>
                    </a:lnTo>
                    <a:cubicBezTo>
                      <a:pt x="3620" y="3071"/>
                      <a:pt x="2940" y="1"/>
                      <a:pt x="294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7" name="Google Shape;382;p25">
                <a:extLst>
                  <a:ext uri="{FF2B5EF4-FFF2-40B4-BE49-F238E27FC236}">
                    <a16:creationId xmlns:a16="http://schemas.microsoft.com/office/drawing/2014/main" id="{F63A6276-7035-1EB2-E82A-6D95F74CB024}"/>
                  </a:ext>
                </a:extLst>
              </p:cNvPr>
              <p:cNvSpPr/>
              <p:nvPr/>
            </p:nvSpPr>
            <p:spPr>
              <a:xfrm>
                <a:off x="2027850" y="2768225"/>
                <a:ext cx="17525" cy="26700"/>
              </a:xfrm>
              <a:custGeom>
                <a:avLst/>
                <a:gdLst/>
                <a:ahLst/>
                <a:cxnLst/>
                <a:rect l="l" t="t" r="r" b="b"/>
                <a:pathLst>
                  <a:path w="701" h="1068" extrusionOk="0">
                    <a:moveTo>
                      <a:pt x="701" y="1"/>
                    </a:moveTo>
                    <a:lnTo>
                      <a:pt x="1" y="1067"/>
                    </a:lnTo>
                    <a:close/>
                  </a:path>
                </a:pathLst>
              </a:custGeom>
              <a:solidFill>
                <a:srgbClr val="F29D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8" name="Google Shape;383;p25">
                <a:extLst>
                  <a:ext uri="{FF2B5EF4-FFF2-40B4-BE49-F238E27FC236}">
                    <a16:creationId xmlns:a16="http://schemas.microsoft.com/office/drawing/2014/main" id="{B6CDDFA3-188B-71D6-02C5-B92A74D42A08}"/>
                  </a:ext>
                </a:extLst>
              </p:cNvPr>
              <p:cNvSpPr/>
              <p:nvPr/>
            </p:nvSpPr>
            <p:spPr>
              <a:xfrm>
                <a:off x="2027625" y="2768050"/>
                <a:ext cx="17975" cy="27050"/>
              </a:xfrm>
              <a:custGeom>
                <a:avLst/>
                <a:gdLst/>
                <a:ahLst/>
                <a:cxnLst/>
                <a:rect l="l" t="t" r="r" b="b"/>
                <a:pathLst>
                  <a:path w="719" h="1082" extrusionOk="0">
                    <a:moveTo>
                      <a:pt x="709" y="0"/>
                    </a:moveTo>
                    <a:cubicBezTo>
                      <a:pt x="706" y="0"/>
                      <a:pt x="704" y="1"/>
                      <a:pt x="702" y="3"/>
                    </a:cubicBezTo>
                    <a:lnTo>
                      <a:pt x="4" y="1070"/>
                    </a:lnTo>
                    <a:cubicBezTo>
                      <a:pt x="1" y="1074"/>
                      <a:pt x="2" y="1079"/>
                      <a:pt x="5" y="1082"/>
                    </a:cubicBezTo>
                    <a:lnTo>
                      <a:pt x="10" y="1082"/>
                    </a:lnTo>
                    <a:cubicBezTo>
                      <a:pt x="13" y="1082"/>
                      <a:pt x="14" y="1080"/>
                      <a:pt x="16" y="1079"/>
                    </a:cubicBezTo>
                    <a:lnTo>
                      <a:pt x="716" y="12"/>
                    </a:lnTo>
                    <a:cubicBezTo>
                      <a:pt x="719" y="9"/>
                      <a:pt x="717" y="5"/>
                      <a:pt x="714" y="2"/>
                    </a:cubicBezTo>
                    <a:cubicBezTo>
                      <a:pt x="712" y="1"/>
                      <a:pt x="711" y="0"/>
                      <a:pt x="7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9" name="Google Shape;384;p25">
                <a:extLst>
                  <a:ext uri="{FF2B5EF4-FFF2-40B4-BE49-F238E27FC236}">
                    <a16:creationId xmlns:a16="http://schemas.microsoft.com/office/drawing/2014/main" id="{DA7A3023-080E-BC6E-2BCE-D576F157E1AC}"/>
                  </a:ext>
                </a:extLst>
              </p:cNvPr>
              <p:cNvSpPr/>
              <p:nvPr/>
            </p:nvSpPr>
            <p:spPr>
              <a:xfrm>
                <a:off x="2240100" y="2878550"/>
                <a:ext cx="48950" cy="5350"/>
              </a:xfrm>
              <a:custGeom>
                <a:avLst/>
                <a:gdLst/>
                <a:ahLst/>
                <a:cxnLst/>
                <a:rect l="l" t="t" r="r" b="b"/>
                <a:pathLst>
                  <a:path w="1958" h="214" extrusionOk="0">
                    <a:moveTo>
                      <a:pt x="1824" y="0"/>
                    </a:moveTo>
                    <a:cubicBezTo>
                      <a:pt x="1691" y="0"/>
                      <a:pt x="1472" y="9"/>
                      <a:pt x="1262" y="56"/>
                    </a:cubicBezTo>
                    <a:cubicBezTo>
                      <a:pt x="746" y="191"/>
                      <a:pt x="140" y="197"/>
                      <a:pt x="28" y="197"/>
                    </a:cubicBezTo>
                    <a:cubicBezTo>
                      <a:pt x="17" y="197"/>
                      <a:pt x="10" y="197"/>
                      <a:pt x="10" y="197"/>
                    </a:cubicBezTo>
                    <a:cubicBezTo>
                      <a:pt x="4" y="197"/>
                      <a:pt x="1" y="200"/>
                      <a:pt x="1" y="205"/>
                    </a:cubicBezTo>
                    <a:cubicBezTo>
                      <a:pt x="1" y="209"/>
                      <a:pt x="5" y="212"/>
                      <a:pt x="10" y="212"/>
                    </a:cubicBezTo>
                    <a:cubicBezTo>
                      <a:pt x="10" y="212"/>
                      <a:pt x="19" y="213"/>
                      <a:pt x="34" y="213"/>
                    </a:cubicBezTo>
                    <a:cubicBezTo>
                      <a:pt x="41" y="213"/>
                      <a:pt x="51" y="213"/>
                      <a:pt x="61" y="212"/>
                    </a:cubicBezTo>
                    <a:lnTo>
                      <a:pt x="61" y="214"/>
                    </a:lnTo>
                    <a:cubicBezTo>
                      <a:pt x="232" y="212"/>
                      <a:pt x="787" y="197"/>
                      <a:pt x="1267" y="71"/>
                    </a:cubicBezTo>
                    <a:cubicBezTo>
                      <a:pt x="1469" y="25"/>
                      <a:pt x="1681" y="17"/>
                      <a:pt x="1814" y="17"/>
                    </a:cubicBezTo>
                    <a:cubicBezTo>
                      <a:pt x="1896" y="17"/>
                      <a:pt x="1947" y="20"/>
                      <a:pt x="1949" y="20"/>
                    </a:cubicBezTo>
                    <a:cubicBezTo>
                      <a:pt x="1953" y="20"/>
                      <a:pt x="1956" y="17"/>
                      <a:pt x="1956" y="12"/>
                    </a:cubicBezTo>
                    <a:cubicBezTo>
                      <a:pt x="1958" y="8"/>
                      <a:pt x="1953" y="3"/>
                      <a:pt x="1949" y="3"/>
                    </a:cubicBezTo>
                    <a:cubicBezTo>
                      <a:pt x="1947" y="3"/>
                      <a:pt x="1900" y="0"/>
                      <a:pt x="18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0" name="Google Shape;385;p25">
                <a:extLst>
                  <a:ext uri="{FF2B5EF4-FFF2-40B4-BE49-F238E27FC236}">
                    <a16:creationId xmlns:a16="http://schemas.microsoft.com/office/drawing/2014/main" id="{C258C154-9F8A-5DEC-7C65-B0DCCF409DB5}"/>
                  </a:ext>
                </a:extLst>
              </p:cNvPr>
              <p:cNvSpPr/>
              <p:nvPr/>
            </p:nvSpPr>
            <p:spPr>
              <a:xfrm>
                <a:off x="1539975" y="3377875"/>
                <a:ext cx="164475" cy="88400"/>
              </a:xfrm>
              <a:custGeom>
                <a:avLst/>
                <a:gdLst/>
                <a:ahLst/>
                <a:cxnLst/>
                <a:rect l="l" t="t" r="r" b="b"/>
                <a:pathLst>
                  <a:path w="6579" h="3536" extrusionOk="0">
                    <a:moveTo>
                      <a:pt x="41" y="0"/>
                    </a:moveTo>
                    <a:cubicBezTo>
                      <a:pt x="0" y="211"/>
                      <a:pt x="40" y="342"/>
                      <a:pt x="40" y="342"/>
                    </a:cubicBezTo>
                    <a:lnTo>
                      <a:pt x="4340" y="2665"/>
                    </a:lnTo>
                    <a:lnTo>
                      <a:pt x="4911" y="2755"/>
                    </a:lnTo>
                    <a:lnTo>
                      <a:pt x="4864" y="2945"/>
                    </a:lnTo>
                    <a:lnTo>
                      <a:pt x="5959" y="3535"/>
                    </a:lnTo>
                    <a:cubicBezTo>
                      <a:pt x="5959" y="3535"/>
                      <a:pt x="6364" y="3269"/>
                      <a:pt x="6579" y="2969"/>
                    </a:cubicBezTo>
                    <a:cubicBezTo>
                      <a:pt x="5597" y="2521"/>
                      <a:pt x="1017" y="429"/>
                      <a:pt x="41" y="0"/>
                    </a:cubicBezTo>
                    <a:close/>
                  </a:path>
                </a:pathLst>
              </a:custGeom>
              <a:solidFill>
                <a:srgbClr val="333746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1" name="Google Shape;386;p25">
                <a:extLst>
                  <a:ext uri="{FF2B5EF4-FFF2-40B4-BE49-F238E27FC236}">
                    <a16:creationId xmlns:a16="http://schemas.microsoft.com/office/drawing/2014/main" id="{E52311D4-C0FE-5DDD-9D4E-5D002020E677}"/>
                  </a:ext>
                </a:extLst>
              </p:cNvPr>
              <p:cNvSpPr/>
              <p:nvPr/>
            </p:nvSpPr>
            <p:spPr>
              <a:xfrm>
                <a:off x="2185625" y="2862150"/>
                <a:ext cx="14450" cy="27600"/>
              </a:xfrm>
              <a:custGeom>
                <a:avLst/>
                <a:gdLst/>
                <a:ahLst/>
                <a:cxnLst/>
                <a:rect l="l" t="t" r="r" b="b"/>
                <a:pathLst>
                  <a:path w="578" h="1104" extrusionOk="0">
                    <a:moveTo>
                      <a:pt x="570" y="0"/>
                    </a:moveTo>
                    <a:cubicBezTo>
                      <a:pt x="565" y="0"/>
                      <a:pt x="560" y="5"/>
                      <a:pt x="560" y="9"/>
                    </a:cubicBezTo>
                    <a:cubicBezTo>
                      <a:pt x="542" y="897"/>
                      <a:pt x="282" y="989"/>
                      <a:pt x="8" y="1088"/>
                    </a:cubicBezTo>
                    <a:cubicBezTo>
                      <a:pt x="3" y="1089"/>
                      <a:pt x="0" y="1094"/>
                      <a:pt x="2" y="1098"/>
                    </a:cubicBezTo>
                    <a:cubicBezTo>
                      <a:pt x="3" y="1102"/>
                      <a:pt x="6" y="1103"/>
                      <a:pt x="9" y="1103"/>
                    </a:cubicBezTo>
                    <a:lnTo>
                      <a:pt x="12" y="1103"/>
                    </a:lnTo>
                    <a:cubicBezTo>
                      <a:pt x="171" y="1047"/>
                      <a:pt x="300" y="991"/>
                      <a:pt x="400" y="842"/>
                    </a:cubicBezTo>
                    <a:cubicBezTo>
                      <a:pt x="512" y="674"/>
                      <a:pt x="568" y="411"/>
                      <a:pt x="577" y="9"/>
                    </a:cubicBezTo>
                    <a:cubicBezTo>
                      <a:pt x="577" y="5"/>
                      <a:pt x="574" y="0"/>
                      <a:pt x="5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2" name="Google Shape;387;p25">
                <a:extLst>
                  <a:ext uri="{FF2B5EF4-FFF2-40B4-BE49-F238E27FC236}">
                    <a16:creationId xmlns:a16="http://schemas.microsoft.com/office/drawing/2014/main" id="{AB41EEBC-3AF5-E796-8CA3-2955463934DF}"/>
                  </a:ext>
                </a:extLst>
              </p:cNvPr>
              <p:cNvSpPr/>
              <p:nvPr/>
            </p:nvSpPr>
            <p:spPr>
              <a:xfrm>
                <a:off x="2195950" y="2870925"/>
                <a:ext cx="41575" cy="10925"/>
              </a:xfrm>
              <a:custGeom>
                <a:avLst/>
                <a:gdLst/>
                <a:ahLst/>
                <a:cxnLst/>
                <a:rect l="l" t="t" r="r" b="b"/>
                <a:pathLst>
                  <a:path w="1663" h="437" extrusionOk="0">
                    <a:moveTo>
                      <a:pt x="602" y="1"/>
                    </a:moveTo>
                    <a:cubicBezTo>
                      <a:pt x="531" y="1"/>
                      <a:pt x="468" y="9"/>
                      <a:pt x="413" y="31"/>
                    </a:cubicBezTo>
                    <a:cubicBezTo>
                      <a:pt x="163" y="129"/>
                      <a:pt x="4" y="423"/>
                      <a:pt x="2" y="426"/>
                    </a:cubicBezTo>
                    <a:cubicBezTo>
                      <a:pt x="1" y="429"/>
                      <a:pt x="2" y="434"/>
                      <a:pt x="7" y="437"/>
                    </a:cubicBezTo>
                    <a:lnTo>
                      <a:pt x="10" y="437"/>
                    </a:lnTo>
                    <a:cubicBezTo>
                      <a:pt x="13" y="437"/>
                      <a:pt x="16" y="435"/>
                      <a:pt x="17" y="434"/>
                    </a:cubicBezTo>
                    <a:cubicBezTo>
                      <a:pt x="19" y="431"/>
                      <a:pt x="173" y="142"/>
                      <a:pt x="417" y="46"/>
                    </a:cubicBezTo>
                    <a:cubicBezTo>
                      <a:pt x="471" y="25"/>
                      <a:pt x="531" y="17"/>
                      <a:pt x="599" y="17"/>
                    </a:cubicBezTo>
                    <a:cubicBezTo>
                      <a:pt x="689" y="17"/>
                      <a:pt x="791" y="31"/>
                      <a:pt x="908" y="46"/>
                    </a:cubicBezTo>
                    <a:cubicBezTo>
                      <a:pt x="1058" y="65"/>
                      <a:pt x="1235" y="89"/>
                      <a:pt x="1438" y="89"/>
                    </a:cubicBezTo>
                    <a:cubicBezTo>
                      <a:pt x="1507" y="89"/>
                      <a:pt x="1579" y="86"/>
                      <a:pt x="1655" y="79"/>
                    </a:cubicBezTo>
                    <a:cubicBezTo>
                      <a:pt x="1659" y="79"/>
                      <a:pt x="1662" y="75"/>
                      <a:pt x="1662" y="72"/>
                    </a:cubicBezTo>
                    <a:cubicBezTo>
                      <a:pt x="1661" y="67"/>
                      <a:pt x="1658" y="64"/>
                      <a:pt x="1653" y="64"/>
                    </a:cubicBezTo>
                    <a:cubicBezTo>
                      <a:pt x="1579" y="71"/>
                      <a:pt x="1507" y="74"/>
                      <a:pt x="1439" y="74"/>
                    </a:cubicBezTo>
                    <a:cubicBezTo>
                      <a:pt x="1236" y="74"/>
                      <a:pt x="1060" y="50"/>
                      <a:pt x="911" y="30"/>
                    </a:cubicBezTo>
                    <a:cubicBezTo>
                      <a:pt x="795" y="14"/>
                      <a:pt x="692" y="1"/>
                      <a:pt x="6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3" name="Google Shape;388;p25">
                <a:extLst>
                  <a:ext uri="{FF2B5EF4-FFF2-40B4-BE49-F238E27FC236}">
                    <a16:creationId xmlns:a16="http://schemas.microsoft.com/office/drawing/2014/main" id="{74500FF3-606A-70E5-2297-CD7E7FD90E71}"/>
                  </a:ext>
                </a:extLst>
              </p:cNvPr>
              <p:cNvSpPr/>
              <p:nvPr/>
            </p:nvSpPr>
            <p:spPr>
              <a:xfrm>
                <a:off x="1957875" y="2688475"/>
                <a:ext cx="52750" cy="72325"/>
              </a:xfrm>
              <a:custGeom>
                <a:avLst/>
                <a:gdLst/>
                <a:ahLst/>
                <a:cxnLst/>
                <a:rect l="l" t="t" r="r" b="b"/>
                <a:pathLst>
                  <a:path w="2110" h="2893" extrusionOk="0">
                    <a:moveTo>
                      <a:pt x="87" y="1"/>
                    </a:moveTo>
                    <a:cubicBezTo>
                      <a:pt x="66" y="45"/>
                      <a:pt x="35" y="104"/>
                      <a:pt x="1" y="177"/>
                    </a:cubicBezTo>
                    <a:cubicBezTo>
                      <a:pt x="122" y="274"/>
                      <a:pt x="473" y="578"/>
                      <a:pt x="597" y="907"/>
                    </a:cubicBezTo>
                    <a:cubicBezTo>
                      <a:pt x="655" y="1032"/>
                      <a:pt x="352" y="879"/>
                      <a:pt x="343" y="1066"/>
                    </a:cubicBezTo>
                    <a:cubicBezTo>
                      <a:pt x="332" y="1252"/>
                      <a:pt x="1671" y="1572"/>
                      <a:pt x="1711" y="2892"/>
                    </a:cubicBezTo>
                    <a:cubicBezTo>
                      <a:pt x="1721" y="2879"/>
                      <a:pt x="1732" y="2865"/>
                      <a:pt x="1742" y="2853"/>
                    </a:cubicBezTo>
                    <a:cubicBezTo>
                      <a:pt x="1874" y="2684"/>
                      <a:pt x="1997" y="2514"/>
                      <a:pt x="2109" y="2346"/>
                    </a:cubicBezTo>
                    <a:lnTo>
                      <a:pt x="2109" y="2346"/>
                    </a:lnTo>
                    <a:cubicBezTo>
                      <a:pt x="2109" y="2347"/>
                      <a:pt x="2109" y="2347"/>
                      <a:pt x="2109" y="2347"/>
                    </a:cubicBezTo>
                    <a:lnTo>
                      <a:pt x="2109" y="2346"/>
                    </a:lnTo>
                    <a:cubicBezTo>
                      <a:pt x="2109" y="2346"/>
                      <a:pt x="2109" y="2346"/>
                      <a:pt x="2109" y="2346"/>
                    </a:cubicBezTo>
                    <a:lnTo>
                      <a:pt x="2109" y="2346"/>
                    </a:lnTo>
                    <a:cubicBezTo>
                      <a:pt x="2033" y="2232"/>
                      <a:pt x="1947" y="2115"/>
                      <a:pt x="1847" y="2006"/>
                    </a:cubicBezTo>
                    <a:cubicBezTo>
                      <a:pt x="1809" y="1965"/>
                      <a:pt x="1770" y="1928"/>
                      <a:pt x="1729" y="1888"/>
                    </a:cubicBezTo>
                    <a:cubicBezTo>
                      <a:pt x="1176" y="1373"/>
                      <a:pt x="540" y="1214"/>
                      <a:pt x="564" y="1125"/>
                    </a:cubicBezTo>
                    <a:cubicBezTo>
                      <a:pt x="568" y="1109"/>
                      <a:pt x="588" y="1103"/>
                      <a:pt x="617" y="1103"/>
                    </a:cubicBezTo>
                    <a:cubicBezTo>
                      <a:pt x="726" y="1103"/>
                      <a:pt x="972" y="1188"/>
                      <a:pt x="1092" y="1188"/>
                    </a:cubicBezTo>
                    <a:cubicBezTo>
                      <a:pt x="1126" y="1188"/>
                      <a:pt x="1150" y="1181"/>
                      <a:pt x="1158" y="1164"/>
                    </a:cubicBezTo>
                    <a:cubicBezTo>
                      <a:pt x="1234" y="1008"/>
                      <a:pt x="723" y="455"/>
                      <a:pt x="225" y="96"/>
                    </a:cubicBezTo>
                    <a:cubicBezTo>
                      <a:pt x="178" y="63"/>
                      <a:pt x="132" y="31"/>
                      <a:pt x="87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4" name="Google Shape;389;p25">
                <a:extLst>
                  <a:ext uri="{FF2B5EF4-FFF2-40B4-BE49-F238E27FC236}">
                    <a16:creationId xmlns:a16="http://schemas.microsoft.com/office/drawing/2014/main" id="{AEE566D7-7E4A-1230-FFD5-7905E0688835}"/>
                  </a:ext>
                </a:extLst>
              </p:cNvPr>
              <p:cNvSpPr/>
              <p:nvPr/>
            </p:nvSpPr>
            <p:spPr>
              <a:xfrm>
                <a:off x="2020025" y="2700550"/>
                <a:ext cx="62375" cy="67525"/>
              </a:xfrm>
              <a:custGeom>
                <a:avLst/>
                <a:gdLst/>
                <a:ahLst/>
                <a:cxnLst/>
                <a:rect l="l" t="t" r="r" b="b"/>
                <a:pathLst>
                  <a:path w="2495" h="2701" extrusionOk="0">
                    <a:moveTo>
                      <a:pt x="2487" y="0"/>
                    </a:moveTo>
                    <a:cubicBezTo>
                      <a:pt x="2485" y="0"/>
                      <a:pt x="2483" y="1"/>
                      <a:pt x="2481" y="3"/>
                    </a:cubicBezTo>
                    <a:cubicBezTo>
                      <a:pt x="1724" y="801"/>
                      <a:pt x="20" y="2668"/>
                      <a:pt x="3" y="2688"/>
                    </a:cubicBezTo>
                    <a:cubicBezTo>
                      <a:pt x="0" y="2691"/>
                      <a:pt x="0" y="2696"/>
                      <a:pt x="3" y="2699"/>
                    </a:cubicBezTo>
                    <a:cubicBezTo>
                      <a:pt x="5" y="2700"/>
                      <a:pt x="6" y="2700"/>
                      <a:pt x="9" y="2700"/>
                    </a:cubicBezTo>
                    <a:cubicBezTo>
                      <a:pt x="11" y="2700"/>
                      <a:pt x="12" y="2700"/>
                      <a:pt x="14" y="2699"/>
                    </a:cubicBezTo>
                    <a:cubicBezTo>
                      <a:pt x="32" y="2679"/>
                      <a:pt x="1736" y="811"/>
                      <a:pt x="2492" y="13"/>
                    </a:cubicBezTo>
                    <a:cubicBezTo>
                      <a:pt x="2495" y="10"/>
                      <a:pt x="2495" y="6"/>
                      <a:pt x="2492" y="3"/>
                    </a:cubicBezTo>
                    <a:cubicBezTo>
                      <a:pt x="2490" y="1"/>
                      <a:pt x="2488" y="0"/>
                      <a:pt x="248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5" name="Google Shape;390;p25">
                <a:extLst>
                  <a:ext uri="{FF2B5EF4-FFF2-40B4-BE49-F238E27FC236}">
                    <a16:creationId xmlns:a16="http://schemas.microsoft.com/office/drawing/2014/main" id="{A681749B-0237-E96E-A38C-832676644BFB}"/>
                  </a:ext>
                </a:extLst>
              </p:cNvPr>
              <p:cNvSpPr/>
              <p:nvPr/>
            </p:nvSpPr>
            <p:spPr>
              <a:xfrm>
                <a:off x="1947850" y="2682800"/>
                <a:ext cx="72600" cy="85275"/>
              </a:xfrm>
              <a:custGeom>
                <a:avLst/>
                <a:gdLst/>
                <a:ahLst/>
                <a:cxnLst/>
                <a:rect l="l" t="t" r="r" b="b"/>
                <a:pathLst>
                  <a:path w="2904" h="3411" extrusionOk="0">
                    <a:moveTo>
                      <a:pt x="9" y="1"/>
                    </a:moveTo>
                    <a:cubicBezTo>
                      <a:pt x="5" y="1"/>
                      <a:pt x="2" y="4"/>
                      <a:pt x="0" y="7"/>
                    </a:cubicBezTo>
                    <a:cubicBezTo>
                      <a:pt x="0" y="11"/>
                      <a:pt x="2" y="16"/>
                      <a:pt x="6" y="16"/>
                    </a:cubicBezTo>
                    <a:cubicBezTo>
                      <a:pt x="129" y="37"/>
                      <a:pt x="294" y="113"/>
                      <a:pt x="483" y="235"/>
                    </a:cubicBezTo>
                    <a:cubicBezTo>
                      <a:pt x="527" y="264"/>
                      <a:pt x="573" y="296"/>
                      <a:pt x="620" y="329"/>
                    </a:cubicBezTo>
                    <a:cubicBezTo>
                      <a:pt x="671" y="366"/>
                      <a:pt x="726" y="407"/>
                      <a:pt x="780" y="451"/>
                    </a:cubicBezTo>
                    <a:cubicBezTo>
                      <a:pt x="1197" y="782"/>
                      <a:pt x="1539" y="1173"/>
                      <a:pt x="1557" y="1341"/>
                    </a:cubicBezTo>
                    <a:cubicBezTo>
                      <a:pt x="1559" y="1359"/>
                      <a:pt x="1557" y="1374"/>
                      <a:pt x="1551" y="1388"/>
                    </a:cubicBezTo>
                    <a:cubicBezTo>
                      <a:pt x="1545" y="1402"/>
                      <a:pt x="1524" y="1407"/>
                      <a:pt x="1495" y="1407"/>
                    </a:cubicBezTo>
                    <a:cubicBezTo>
                      <a:pt x="1433" y="1407"/>
                      <a:pt x="1332" y="1383"/>
                      <a:pt x="1245" y="1362"/>
                    </a:cubicBezTo>
                    <a:cubicBezTo>
                      <a:pt x="1155" y="1341"/>
                      <a:pt x="1072" y="1321"/>
                      <a:pt x="1018" y="1321"/>
                    </a:cubicBezTo>
                    <a:cubicBezTo>
                      <a:pt x="984" y="1321"/>
                      <a:pt x="962" y="1329"/>
                      <a:pt x="956" y="1349"/>
                    </a:cubicBezTo>
                    <a:cubicBezTo>
                      <a:pt x="945" y="1391"/>
                      <a:pt x="1035" y="1435"/>
                      <a:pt x="1195" y="1515"/>
                    </a:cubicBezTo>
                    <a:cubicBezTo>
                      <a:pt x="1433" y="1632"/>
                      <a:pt x="1791" y="1811"/>
                      <a:pt x="2125" y="2121"/>
                    </a:cubicBezTo>
                    <a:cubicBezTo>
                      <a:pt x="2165" y="2159"/>
                      <a:pt x="2204" y="2198"/>
                      <a:pt x="2242" y="2239"/>
                    </a:cubicBezTo>
                    <a:cubicBezTo>
                      <a:pt x="2295" y="2295"/>
                      <a:pt x="2346" y="2358"/>
                      <a:pt x="2395" y="2424"/>
                    </a:cubicBezTo>
                    <a:cubicBezTo>
                      <a:pt x="2433" y="2473"/>
                      <a:pt x="2468" y="2524"/>
                      <a:pt x="2502" y="2577"/>
                    </a:cubicBezTo>
                    <a:cubicBezTo>
                      <a:pt x="2774" y="2992"/>
                      <a:pt x="2887" y="3401"/>
                      <a:pt x="2889" y="3406"/>
                    </a:cubicBezTo>
                    <a:cubicBezTo>
                      <a:pt x="2889" y="3409"/>
                      <a:pt x="2892" y="3410"/>
                      <a:pt x="2896" y="3410"/>
                    </a:cubicBezTo>
                    <a:lnTo>
                      <a:pt x="2898" y="3410"/>
                    </a:lnTo>
                    <a:cubicBezTo>
                      <a:pt x="2902" y="3409"/>
                      <a:pt x="2904" y="3406"/>
                      <a:pt x="2904" y="3401"/>
                    </a:cubicBezTo>
                    <a:cubicBezTo>
                      <a:pt x="2902" y="3397"/>
                      <a:pt x="2787" y="2986"/>
                      <a:pt x="2516" y="2568"/>
                    </a:cubicBezTo>
                    <a:cubicBezTo>
                      <a:pt x="2481" y="2515"/>
                      <a:pt x="2445" y="2464"/>
                      <a:pt x="2409" y="2415"/>
                    </a:cubicBezTo>
                    <a:cubicBezTo>
                      <a:pt x="2359" y="2348"/>
                      <a:pt x="2306" y="2285"/>
                      <a:pt x="2253" y="2227"/>
                    </a:cubicBezTo>
                    <a:cubicBezTo>
                      <a:pt x="2215" y="2186"/>
                      <a:pt x="2175" y="2147"/>
                      <a:pt x="2136" y="2109"/>
                    </a:cubicBezTo>
                    <a:cubicBezTo>
                      <a:pt x="1800" y="1797"/>
                      <a:pt x="1441" y="1618"/>
                      <a:pt x="1203" y="1500"/>
                    </a:cubicBezTo>
                    <a:cubicBezTo>
                      <a:pt x="1070" y="1435"/>
                      <a:pt x="964" y="1382"/>
                      <a:pt x="973" y="1353"/>
                    </a:cubicBezTo>
                    <a:cubicBezTo>
                      <a:pt x="976" y="1342"/>
                      <a:pt x="992" y="1337"/>
                      <a:pt x="1016" y="1337"/>
                    </a:cubicBezTo>
                    <a:cubicBezTo>
                      <a:pt x="1068" y="1337"/>
                      <a:pt x="1159" y="1358"/>
                      <a:pt x="1242" y="1378"/>
                    </a:cubicBezTo>
                    <a:cubicBezTo>
                      <a:pt x="1338" y="1400"/>
                      <a:pt x="1431" y="1422"/>
                      <a:pt x="1493" y="1422"/>
                    </a:cubicBezTo>
                    <a:cubicBezTo>
                      <a:pt x="1530" y="1422"/>
                      <a:pt x="1557" y="1415"/>
                      <a:pt x="1566" y="1394"/>
                    </a:cubicBezTo>
                    <a:cubicBezTo>
                      <a:pt x="1574" y="1379"/>
                      <a:pt x="1575" y="1361"/>
                      <a:pt x="1574" y="1340"/>
                    </a:cubicBezTo>
                    <a:cubicBezTo>
                      <a:pt x="1551" y="1149"/>
                      <a:pt x="1157" y="731"/>
                      <a:pt x="789" y="438"/>
                    </a:cubicBezTo>
                    <a:cubicBezTo>
                      <a:pt x="735" y="394"/>
                      <a:pt x="680" y="354"/>
                      <a:pt x="630" y="316"/>
                    </a:cubicBezTo>
                    <a:cubicBezTo>
                      <a:pt x="582" y="282"/>
                      <a:pt x="536" y="251"/>
                      <a:pt x="491" y="222"/>
                    </a:cubicBezTo>
                    <a:cubicBezTo>
                      <a:pt x="302" y="99"/>
                      <a:pt x="135" y="22"/>
                      <a:pt x="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6" name="Google Shape;391;p25">
                <a:extLst>
                  <a:ext uri="{FF2B5EF4-FFF2-40B4-BE49-F238E27FC236}">
                    <a16:creationId xmlns:a16="http://schemas.microsoft.com/office/drawing/2014/main" id="{E06BF18F-468B-F447-2903-5DB427FD6CD8}"/>
                  </a:ext>
                </a:extLst>
              </p:cNvPr>
              <p:cNvSpPr/>
              <p:nvPr/>
            </p:nvSpPr>
            <p:spPr>
              <a:xfrm>
                <a:off x="2045650" y="2469875"/>
                <a:ext cx="121550" cy="46150"/>
              </a:xfrm>
              <a:custGeom>
                <a:avLst/>
                <a:gdLst/>
                <a:ahLst/>
                <a:cxnLst/>
                <a:rect l="l" t="t" r="r" b="b"/>
                <a:pathLst>
                  <a:path w="4862" h="1846" extrusionOk="0">
                    <a:moveTo>
                      <a:pt x="4854" y="0"/>
                    </a:moveTo>
                    <a:cubicBezTo>
                      <a:pt x="4695" y="5"/>
                      <a:pt x="4555" y="20"/>
                      <a:pt x="4442" y="47"/>
                    </a:cubicBezTo>
                    <a:cubicBezTo>
                      <a:pt x="4401" y="56"/>
                      <a:pt x="4361" y="67"/>
                      <a:pt x="4325" y="81"/>
                    </a:cubicBezTo>
                    <a:cubicBezTo>
                      <a:pt x="4277" y="97"/>
                      <a:pt x="4207" y="123"/>
                      <a:pt x="4118" y="153"/>
                    </a:cubicBezTo>
                    <a:cubicBezTo>
                      <a:pt x="3291" y="444"/>
                      <a:pt x="1091" y="1218"/>
                      <a:pt x="264" y="1673"/>
                    </a:cubicBezTo>
                    <a:cubicBezTo>
                      <a:pt x="258" y="1676"/>
                      <a:pt x="254" y="1679"/>
                      <a:pt x="249" y="1682"/>
                    </a:cubicBezTo>
                    <a:cubicBezTo>
                      <a:pt x="166" y="1727"/>
                      <a:pt x="84" y="1777"/>
                      <a:pt x="5" y="1832"/>
                    </a:cubicBezTo>
                    <a:cubicBezTo>
                      <a:pt x="2" y="1833"/>
                      <a:pt x="1" y="1838"/>
                      <a:pt x="4" y="1842"/>
                    </a:cubicBezTo>
                    <a:cubicBezTo>
                      <a:pt x="5" y="1844"/>
                      <a:pt x="8" y="1845"/>
                      <a:pt x="10" y="1845"/>
                    </a:cubicBezTo>
                    <a:cubicBezTo>
                      <a:pt x="11" y="1845"/>
                      <a:pt x="13" y="1845"/>
                      <a:pt x="14" y="1844"/>
                    </a:cubicBezTo>
                    <a:cubicBezTo>
                      <a:pt x="93" y="1791"/>
                      <a:pt x="173" y="1741"/>
                      <a:pt x="257" y="1695"/>
                    </a:cubicBezTo>
                    <a:cubicBezTo>
                      <a:pt x="263" y="1692"/>
                      <a:pt x="267" y="1689"/>
                      <a:pt x="272" y="1686"/>
                    </a:cubicBezTo>
                    <a:cubicBezTo>
                      <a:pt x="1097" y="1233"/>
                      <a:pt x="3297" y="459"/>
                      <a:pt x="4124" y="169"/>
                    </a:cubicBezTo>
                    <a:cubicBezTo>
                      <a:pt x="4212" y="138"/>
                      <a:pt x="4283" y="113"/>
                      <a:pt x="4331" y="96"/>
                    </a:cubicBezTo>
                    <a:cubicBezTo>
                      <a:pt x="4366" y="84"/>
                      <a:pt x="4404" y="72"/>
                      <a:pt x="4446" y="63"/>
                    </a:cubicBezTo>
                    <a:cubicBezTo>
                      <a:pt x="4558" y="35"/>
                      <a:pt x="4696" y="20"/>
                      <a:pt x="4854" y="16"/>
                    </a:cubicBezTo>
                    <a:cubicBezTo>
                      <a:pt x="4858" y="16"/>
                      <a:pt x="4861" y="13"/>
                      <a:pt x="4861" y="8"/>
                    </a:cubicBezTo>
                    <a:cubicBezTo>
                      <a:pt x="4861" y="3"/>
                      <a:pt x="4857" y="0"/>
                      <a:pt x="48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7" name="Google Shape;392;p25">
                <a:extLst>
                  <a:ext uri="{FF2B5EF4-FFF2-40B4-BE49-F238E27FC236}">
                    <a16:creationId xmlns:a16="http://schemas.microsoft.com/office/drawing/2014/main" id="{51454B7C-0D31-1C07-9523-560A4F9300DE}"/>
                  </a:ext>
                </a:extLst>
              </p:cNvPr>
              <p:cNvSpPr/>
              <p:nvPr/>
            </p:nvSpPr>
            <p:spPr>
              <a:xfrm>
                <a:off x="2096775" y="2890775"/>
                <a:ext cx="218450" cy="10525"/>
              </a:xfrm>
              <a:custGeom>
                <a:avLst/>
                <a:gdLst/>
                <a:ahLst/>
                <a:cxnLst/>
                <a:rect l="l" t="t" r="r" b="b"/>
                <a:pathLst>
                  <a:path w="8738" h="421" extrusionOk="0">
                    <a:moveTo>
                      <a:pt x="7661" y="0"/>
                    </a:moveTo>
                    <a:cubicBezTo>
                      <a:pt x="4976" y="0"/>
                      <a:pt x="66" y="399"/>
                      <a:pt x="8" y="403"/>
                    </a:cubicBezTo>
                    <a:cubicBezTo>
                      <a:pt x="4" y="405"/>
                      <a:pt x="1" y="408"/>
                      <a:pt x="1" y="412"/>
                    </a:cubicBezTo>
                    <a:cubicBezTo>
                      <a:pt x="2" y="417"/>
                      <a:pt x="5" y="420"/>
                      <a:pt x="10" y="420"/>
                    </a:cubicBezTo>
                    <a:cubicBezTo>
                      <a:pt x="67" y="415"/>
                      <a:pt x="4964" y="16"/>
                      <a:pt x="7651" y="16"/>
                    </a:cubicBezTo>
                    <a:cubicBezTo>
                      <a:pt x="8074" y="16"/>
                      <a:pt x="8442" y="26"/>
                      <a:pt x="8728" y="49"/>
                    </a:cubicBezTo>
                    <a:cubicBezTo>
                      <a:pt x="8733" y="49"/>
                      <a:pt x="8736" y="46"/>
                      <a:pt x="8736" y="41"/>
                    </a:cubicBezTo>
                    <a:cubicBezTo>
                      <a:pt x="8737" y="37"/>
                      <a:pt x="8733" y="34"/>
                      <a:pt x="8730" y="32"/>
                    </a:cubicBezTo>
                    <a:cubicBezTo>
                      <a:pt x="8446" y="10"/>
                      <a:pt x="8081" y="0"/>
                      <a:pt x="766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8" name="Google Shape;393;p25">
                <a:extLst>
                  <a:ext uri="{FF2B5EF4-FFF2-40B4-BE49-F238E27FC236}">
                    <a16:creationId xmlns:a16="http://schemas.microsoft.com/office/drawing/2014/main" id="{D64E7069-7965-609F-7627-EB8D71D25311}"/>
                  </a:ext>
                </a:extLst>
              </p:cNvPr>
              <p:cNvSpPr/>
              <p:nvPr/>
            </p:nvSpPr>
            <p:spPr>
              <a:xfrm>
                <a:off x="2092575" y="2876725"/>
                <a:ext cx="216550" cy="29025"/>
              </a:xfrm>
              <a:custGeom>
                <a:avLst/>
                <a:gdLst/>
                <a:ahLst/>
                <a:cxnLst/>
                <a:rect l="l" t="t" r="r" b="b"/>
                <a:pathLst>
                  <a:path w="8662" h="1161" extrusionOk="0">
                    <a:moveTo>
                      <a:pt x="8653" y="1"/>
                    </a:moveTo>
                    <a:cubicBezTo>
                      <a:pt x="8651" y="1"/>
                      <a:pt x="8649" y="1"/>
                      <a:pt x="8648" y="2"/>
                    </a:cubicBezTo>
                    <a:cubicBezTo>
                      <a:pt x="8618" y="28"/>
                      <a:pt x="8589" y="46"/>
                      <a:pt x="8563" y="55"/>
                    </a:cubicBezTo>
                    <a:cubicBezTo>
                      <a:pt x="8503" y="78"/>
                      <a:pt x="8411" y="85"/>
                      <a:pt x="8293" y="85"/>
                    </a:cubicBezTo>
                    <a:cubicBezTo>
                      <a:pt x="8229" y="85"/>
                      <a:pt x="8156" y="83"/>
                      <a:pt x="8078" y="81"/>
                    </a:cubicBezTo>
                    <a:cubicBezTo>
                      <a:pt x="7993" y="79"/>
                      <a:pt x="7899" y="76"/>
                      <a:pt x="7802" y="76"/>
                    </a:cubicBezTo>
                    <a:cubicBezTo>
                      <a:pt x="7622" y="76"/>
                      <a:pt x="7428" y="84"/>
                      <a:pt x="7238" y="116"/>
                    </a:cubicBezTo>
                    <a:cubicBezTo>
                      <a:pt x="7010" y="152"/>
                      <a:pt x="6892" y="231"/>
                      <a:pt x="6767" y="314"/>
                    </a:cubicBezTo>
                    <a:cubicBezTo>
                      <a:pt x="6592" y="429"/>
                      <a:pt x="6411" y="549"/>
                      <a:pt x="5899" y="550"/>
                    </a:cubicBezTo>
                    <a:cubicBezTo>
                      <a:pt x="5895" y="550"/>
                      <a:pt x="5891" y="550"/>
                      <a:pt x="5888" y="550"/>
                    </a:cubicBezTo>
                    <a:cubicBezTo>
                      <a:pt x="5032" y="550"/>
                      <a:pt x="4157" y="194"/>
                      <a:pt x="4148" y="190"/>
                    </a:cubicBezTo>
                    <a:lnTo>
                      <a:pt x="4140" y="190"/>
                    </a:lnTo>
                    <a:cubicBezTo>
                      <a:pt x="4139" y="191"/>
                      <a:pt x="4137" y="193"/>
                      <a:pt x="4137" y="196"/>
                    </a:cubicBezTo>
                    <a:cubicBezTo>
                      <a:pt x="4136" y="199"/>
                      <a:pt x="4043" y="562"/>
                      <a:pt x="3148" y="596"/>
                    </a:cubicBezTo>
                    <a:cubicBezTo>
                      <a:pt x="3123" y="597"/>
                      <a:pt x="3098" y="597"/>
                      <a:pt x="3075" y="597"/>
                    </a:cubicBezTo>
                    <a:cubicBezTo>
                      <a:pt x="2697" y="597"/>
                      <a:pt x="2566" y="475"/>
                      <a:pt x="2439" y="355"/>
                    </a:cubicBezTo>
                    <a:cubicBezTo>
                      <a:pt x="2322" y="244"/>
                      <a:pt x="2211" y="139"/>
                      <a:pt x="1918" y="139"/>
                    </a:cubicBezTo>
                    <a:cubicBezTo>
                      <a:pt x="1842" y="139"/>
                      <a:pt x="1754" y="147"/>
                      <a:pt x="1650" y="163"/>
                    </a:cubicBezTo>
                    <a:cubicBezTo>
                      <a:pt x="971" y="267"/>
                      <a:pt x="432" y="712"/>
                      <a:pt x="172" y="968"/>
                    </a:cubicBezTo>
                    <a:cubicBezTo>
                      <a:pt x="64" y="1073"/>
                      <a:pt x="6" y="1144"/>
                      <a:pt x="3" y="1147"/>
                    </a:cubicBezTo>
                    <a:cubicBezTo>
                      <a:pt x="0" y="1150"/>
                      <a:pt x="2" y="1155"/>
                      <a:pt x="5" y="1158"/>
                    </a:cubicBezTo>
                    <a:cubicBezTo>
                      <a:pt x="6" y="1159"/>
                      <a:pt x="8" y="1161"/>
                      <a:pt x="9" y="1161"/>
                    </a:cubicBezTo>
                    <a:lnTo>
                      <a:pt x="9" y="1159"/>
                    </a:lnTo>
                    <a:cubicBezTo>
                      <a:pt x="12" y="1159"/>
                      <a:pt x="14" y="1159"/>
                      <a:pt x="16" y="1156"/>
                    </a:cubicBezTo>
                    <a:cubicBezTo>
                      <a:pt x="19" y="1153"/>
                      <a:pt x="76" y="1083"/>
                      <a:pt x="182" y="979"/>
                    </a:cubicBezTo>
                    <a:cubicBezTo>
                      <a:pt x="441" y="725"/>
                      <a:pt x="977" y="282"/>
                      <a:pt x="1651" y="178"/>
                    </a:cubicBezTo>
                    <a:cubicBezTo>
                      <a:pt x="1754" y="162"/>
                      <a:pt x="1840" y="155"/>
                      <a:pt x="1915" y="155"/>
                    </a:cubicBezTo>
                    <a:cubicBezTo>
                      <a:pt x="2205" y="155"/>
                      <a:pt x="2314" y="259"/>
                      <a:pt x="2428" y="367"/>
                    </a:cubicBezTo>
                    <a:cubicBezTo>
                      <a:pt x="2558" y="488"/>
                      <a:pt x="2691" y="612"/>
                      <a:pt x="3074" y="612"/>
                    </a:cubicBezTo>
                    <a:cubicBezTo>
                      <a:pt x="3098" y="612"/>
                      <a:pt x="3122" y="612"/>
                      <a:pt x="3148" y="611"/>
                    </a:cubicBezTo>
                    <a:cubicBezTo>
                      <a:pt x="3990" y="579"/>
                      <a:pt x="4131" y="267"/>
                      <a:pt x="4149" y="208"/>
                    </a:cubicBezTo>
                    <a:cubicBezTo>
                      <a:pt x="4241" y="244"/>
                      <a:pt x="5078" y="567"/>
                      <a:pt x="5894" y="567"/>
                    </a:cubicBezTo>
                    <a:cubicBezTo>
                      <a:pt x="5896" y="567"/>
                      <a:pt x="5898" y="567"/>
                      <a:pt x="5900" y="567"/>
                    </a:cubicBezTo>
                    <a:cubicBezTo>
                      <a:pt x="6417" y="565"/>
                      <a:pt x="6598" y="444"/>
                      <a:pt x="6776" y="326"/>
                    </a:cubicBezTo>
                    <a:cubicBezTo>
                      <a:pt x="6898" y="244"/>
                      <a:pt x="7017" y="167"/>
                      <a:pt x="7241" y="131"/>
                    </a:cubicBezTo>
                    <a:cubicBezTo>
                      <a:pt x="7430" y="99"/>
                      <a:pt x="7624" y="91"/>
                      <a:pt x="7803" y="91"/>
                    </a:cubicBezTo>
                    <a:cubicBezTo>
                      <a:pt x="7900" y="91"/>
                      <a:pt x="7993" y="94"/>
                      <a:pt x="8078" y="96"/>
                    </a:cubicBezTo>
                    <a:cubicBezTo>
                      <a:pt x="8157" y="98"/>
                      <a:pt x="8230" y="100"/>
                      <a:pt x="8295" y="100"/>
                    </a:cubicBezTo>
                    <a:cubicBezTo>
                      <a:pt x="8413" y="100"/>
                      <a:pt x="8508" y="94"/>
                      <a:pt x="8569" y="70"/>
                    </a:cubicBezTo>
                    <a:cubicBezTo>
                      <a:pt x="8595" y="60"/>
                      <a:pt x="8625" y="41"/>
                      <a:pt x="8658" y="16"/>
                    </a:cubicBezTo>
                    <a:cubicBezTo>
                      <a:pt x="8661" y="13"/>
                      <a:pt x="8661" y="7"/>
                      <a:pt x="8660" y="4"/>
                    </a:cubicBezTo>
                    <a:cubicBezTo>
                      <a:pt x="8658" y="2"/>
                      <a:pt x="8655" y="1"/>
                      <a:pt x="86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9" name="Google Shape;394;p25">
                <a:extLst>
                  <a:ext uri="{FF2B5EF4-FFF2-40B4-BE49-F238E27FC236}">
                    <a16:creationId xmlns:a16="http://schemas.microsoft.com/office/drawing/2014/main" id="{13920A5E-08CE-C576-E4A0-4C8ACF658266}"/>
                  </a:ext>
                </a:extLst>
              </p:cNvPr>
              <p:cNvSpPr/>
              <p:nvPr/>
            </p:nvSpPr>
            <p:spPr>
              <a:xfrm>
                <a:off x="1695425" y="3367325"/>
                <a:ext cx="30150" cy="34150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1366" extrusionOk="0">
                    <a:moveTo>
                      <a:pt x="10" y="0"/>
                    </a:moveTo>
                    <a:cubicBezTo>
                      <a:pt x="9" y="0"/>
                      <a:pt x="8" y="1"/>
                      <a:pt x="8" y="1"/>
                    </a:cubicBezTo>
                    <a:cubicBezTo>
                      <a:pt x="3" y="1"/>
                      <a:pt x="0" y="6"/>
                      <a:pt x="2" y="10"/>
                    </a:cubicBezTo>
                    <a:cubicBezTo>
                      <a:pt x="3" y="15"/>
                      <a:pt x="133" y="427"/>
                      <a:pt x="326" y="663"/>
                    </a:cubicBezTo>
                    <a:cubicBezTo>
                      <a:pt x="401" y="757"/>
                      <a:pt x="453" y="783"/>
                      <a:pt x="524" y="819"/>
                    </a:cubicBezTo>
                    <a:cubicBezTo>
                      <a:pt x="632" y="874"/>
                      <a:pt x="797" y="957"/>
                      <a:pt x="1192" y="1363"/>
                    </a:cubicBezTo>
                    <a:cubicBezTo>
                      <a:pt x="1194" y="1364"/>
                      <a:pt x="1195" y="1366"/>
                      <a:pt x="1198" y="1366"/>
                    </a:cubicBezTo>
                    <a:cubicBezTo>
                      <a:pt x="1200" y="1366"/>
                      <a:pt x="1201" y="1364"/>
                      <a:pt x="1203" y="1363"/>
                    </a:cubicBezTo>
                    <a:cubicBezTo>
                      <a:pt x="1206" y="1360"/>
                      <a:pt x="1206" y="1355"/>
                      <a:pt x="1203" y="1352"/>
                    </a:cubicBezTo>
                    <a:cubicBezTo>
                      <a:pt x="806" y="943"/>
                      <a:pt x="641" y="860"/>
                      <a:pt x="530" y="804"/>
                    </a:cubicBezTo>
                    <a:cubicBezTo>
                      <a:pt x="459" y="767"/>
                      <a:pt x="412" y="745"/>
                      <a:pt x="338" y="652"/>
                    </a:cubicBezTo>
                    <a:cubicBezTo>
                      <a:pt x="149" y="419"/>
                      <a:pt x="18" y="10"/>
                      <a:pt x="17" y="6"/>
                    </a:cubicBezTo>
                    <a:cubicBezTo>
                      <a:pt x="16" y="2"/>
                      <a:pt x="13" y="0"/>
                      <a:pt x="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0" name="Google Shape;395;p25">
                <a:extLst>
                  <a:ext uri="{FF2B5EF4-FFF2-40B4-BE49-F238E27FC236}">
                    <a16:creationId xmlns:a16="http://schemas.microsoft.com/office/drawing/2014/main" id="{BB019E4D-912B-8FAD-14BC-002727C09594}"/>
                  </a:ext>
                </a:extLst>
              </p:cNvPr>
              <p:cNvSpPr/>
              <p:nvPr/>
            </p:nvSpPr>
            <p:spPr>
              <a:xfrm>
                <a:off x="1920000" y="3319800"/>
                <a:ext cx="53625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2145" h="504" extrusionOk="0">
                    <a:moveTo>
                      <a:pt x="2136" y="1"/>
                    </a:moveTo>
                    <a:cubicBezTo>
                      <a:pt x="2135" y="1"/>
                      <a:pt x="2134" y="1"/>
                      <a:pt x="2134" y="1"/>
                    </a:cubicBezTo>
                    <a:cubicBezTo>
                      <a:pt x="1034" y="383"/>
                      <a:pt x="19" y="487"/>
                      <a:pt x="8" y="487"/>
                    </a:cubicBezTo>
                    <a:cubicBezTo>
                      <a:pt x="4" y="489"/>
                      <a:pt x="1" y="492"/>
                      <a:pt x="1" y="496"/>
                    </a:cubicBezTo>
                    <a:cubicBezTo>
                      <a:pt x="2" y="501"/>
                      <a:pt x="5" y="504"/>
                      <a:pt x="10" y="504"/>
                    </a:cubicBezTo>
                    <a:cubicBezTo>
                      <a:pt x="21" y="502"/>
                      <a:pt x="1037" y="398"/>
                      <a:pt x="2138" y="16"/>
                    </a:cubicBezTo>
                    <a:cubicBezTo>
                      <a:pt x="2143" y="15"/>
                      <a:pt x="2144" y="10"/>
                      <a:pt x="2143" y="6"/>
                    </a:cubicBezTo>
                    <a:cubicBezTo>
                      <a:pt x="2142" y="2"/>
                      <a:pt x="2139" y="1"/>
                      <a:pt x="21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1" name="Google Shape;396;p25">
                <a:extLst>
                  <a:ext uri="{FF2B5EF4-FFF2-40B4-BE49-F238E27FC236}">
                    <a16:creationId xmlns:a16="http://schemas.microsoft.com/office/drawing/2014/main" id="{225DD239-A8F3-4848-9490-C68A79A82BB7}"/>
                  </a:ext>
                </a:extLst>
              </p:cNvPr>
              <p:cNvSpPr/>
              <p:nvPr/>
            </p:nvSpPr>
            <p:spPr>
              <a:xfrm>
                <a:off x="1932775" y="3363000"/>
                <a:ext cx="52775" cy="13275"/>
              </a:xfrm>
              <a:custGeom>
                <a:avLst/>
                <a:gdLst/>
                <a:ahLst/>
                <a:cxnLst/>
                <a:rect l="l" t="t" r="r" b="b"/>
                <a:pathLst>
                  <a:path w="2111" h="531" extrusionOk="0">
                    <a:moveTo>
                      <a:pt x="2100" y="1"/>
                    </a:moveTo>
                    <a:cubicBezTo>
                      <a:pt x="2099" y="1"/>
                      <a:pt x="2098" y="1"/>
                      <a:pt x="2097" y="1"/>
                    </a:cubicBezTo>
                    <a:cubicBezTo>
                      <a:pt x="2028" y="42"/>
                      <a:pt x="1957" y="97"/>
                      <a:pt x="1883" y="154"/>
                    </a:cubicBezTo>
                    <a:cubicBezTo>
                      <a:pt x="1680" y="310"/>
                      <a:pt x="1451" y="488"/>
                      <a:pt x="1118" y="512"/>
                    </a:cubicBezTo>
                    <a:cubicBezTo>
                      <a:pt x="1094" y="513"/>
                      <a:pt x="1070" y="514"/>
                      <a:pt x="1044" y="514"/>
                    </a:cubicBezTo>
                    <a:cubicBezTo>
                      <a:pt x="808" y="514"/>
                      <a:pt x="484" y="437"/>
                      <a:pt x="158" y="110"/>
                    </a:cubicBezTo>
                    <a:cubicBezTo>
                      <a:pt x="152" y="104"/>
                      <a:pt x="147" y="100"/>
                      <a:pt x="144" y="97"/>
                    </a:cubicBezTo>
                    <a:cubicBezTo>
                      <a:pt x="64" y="21"/>
                      <a:pt x="12" y="15"/>
                      <a:pt x="9" y="13"/>
                    </a:cubicBezTo>
                    <a:cubicBezTo>
                      <a:pt x="6" y="13"/>
                      <a:pt x="2" y="17"/>
                      <a:pt x="2" y="21"/>
                    </a:cubicBezTo>
                    <a:cubicBezTo>
                      <a:pt x="0" y="26"/>
                      <a:pt x="3" y="29"/>
                      <a:pt x="8" y="30"/>
                    </a:cubicBezTo>
                    <a:cubicBezTo>
                      <a:pt x="9" y="30"/>
                      <a:pt x="58" y="38"/>
                      <a:pt x="134" y="109"/>
                    </a:cubicBezTo>
                    <a:cubicBezTo>
                      <a:pt x="137" y="112"/>
                      <a:pt x="141" y="116"/>
                      <a:pt x="147" y="123"/>
                    </a:cubicBezTo>
                    <a:cubicBezTo>
                      <a:pt x="477" y="453"/>
                      <a:pt x="807" y="530"/>
                      <a:pt x="1046" y="530"/>
                    </a:cubicBezTo>
                    <a:cubicBezTo>
                      <a:pt x="1048" y="530"/>
                      <a:pt x="1051" y="530"/>
                      <a:pt x="1053" y="530"/>
                    </a:cubicBezTo>
                    <a:lnTo>
                      <a:pt x="1052" y="530"/>
                    </a:lnTo>
                    <a:cubicBezTo>
                      <a:pt x="1076" y="530"/>
                      <a:pt x="1097" y="528"/>
                      <a:pt x="1118" y="527"/>
                    </a:cubicBezTo>
                    <a:cubicBezTo>
                      <a:pt x="1457" y="503"/>
                      <a:pt x="1689" y="324"/>
                      <a:pt x="1892" y="166"/>
                    </a:cubicBezTo>
                    <a:cubicBezTo>
                      <a:pt x="1966" y="109"/>
                      <a:pt x="2038" y="56"/>
                      <a:pt x="2106" y="15"/>
                    </a:cubicBezTo>
                    <a:cubicBezTo>
                      <a:pt x="2109" y="13"/>
                      <a:pt x="2110" y="9"/>
                      <a:pt x="2109" y="4"/>
                    </a:cubicBezTo>
                    <a:cubicBezTo>
                      <a:pt x="2107" y="2"/>
                      <a:pt x="2104" y="1"/>
                      <a:pt x="21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8" name="Google Shape;397;p25">
                <a:extLst>
                  <a:ext uri="{FF2B5EF4-FFF2-40B4-BE49-F238E27FC236}">
                    <a16:creationId xmlns:a16="http://schemas.microsoft.com/office/drawing/2014/main" id="{502FD269-D3BA-AAF7-5AA8-B90AFE9E940F}"/>
                  </a:ext>
                </a:extLst>
              </p:cNvPr>
              <p:cNvSpPr/>
              <p:nvPr/>
            </p:nvSpPr>
            <p:spPr>
              <a:xfrm>
                <a:off x="1684025" y="3377750"/>
                <a:ext cx="26025" cy="34800"/>
              </a:xfrm>
              <a:custGeom>
                <a:avLst/>
                <a:gdLst/>
                <a:ahLst/>
                <a:cxnLst/>
                <a:rect l="l" t="t" r="r" b="b"/>
                <a:pathLst>
                  <a:path w="1041" h="1392" extrusionOk="0">
                    <a:moveTo>
                      <a:pt x="10" y="0"/>
                    </a:moveTo>
                    <a:cubicBezTo>
                      <a:pt x="8" y="0"/>
                      <a:pt x="5" y="2"/>
                      <a:pt x="3" y="4"/>
                    </a:cubicBezTo>
                    <a:cubicBezTo>
                      <a:pt x="0" y="7"/>
                      <a:pt x="2" y="13"/>
                      <a:pt x="5" y="14"/>
                    </a:cubicBezTo>
                    <a:cubicBezTo>
                      <a:pt x="9" y="17"/>
                      <a:pt x="90" y="79"/>
                      <a:pt x="246" y="603"/>
                    </a:cubicBezTo>
                    <a:cubicBezTo>
                      <a:pt x="385" y="1078"/>
                      <a:pt x="620" y="1312"/>
                      <a:pt x="1030" y="1391"/>
                    </a:cubicBezTo>
                    <a:lnTo>
                      <a:pt x="1032" y="1391"/>
                    </a:lnTo>
                    <a:cubicBezTo>
                      <a:pt x="1036" y="1391"/>
                      <a:pt x="1039" y="1388"/>
                      <a:pt x="1039" y="1385"/>
                    </a:cubicBezTo>
                    <a:cubicBezTo>
                      <a:pt x="1041" y="1381"/>
                      <a:pt x="1038" y="1376"/>
                      <a:pt x="1033" y="1376"/>
                    </a:cubicBezTo>
                    <a:cubicBezTo>
                      <a:pt x="748" y="1321"/>
                      <a:pt x="433" y="1187"/>
                      <a:pt x="261" y="599"/>
                    </a:cubicBezTo>
                    <a:cubicBezTo>
                      <a:pt x="102" y="63"/>
                      <a:pt x="18" y="4"/>
                      <a:pt x="14" y="2"/>
                    </a:cubicBezTo>
                    <a:cubicBezTo>
                      <a:pt x="13" y="1"/>
                      <a:pt x="11" y="0"/>
                      <a:pt x="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9" name="Google Shape;398;p25">
                <a:extLst>
                  <a:ext uri="{FF2B5EF4-FFF2-40B4-BE49-F238E27FC236}">
                    <a16:creationId xmlns:a16="http://schemas.microsoft.com/office/drawing/2014/main" id="{BA9E2883-3A71-8AB2-751D-F4A60A990418}"/>
                  </a:ext>
                </a:extLst>
              </p:cNvPr>
              <p:cNvSpPr/>
              <p:nvPr/>
            </p:nvSpPr>
            <p:spPr>
              <a:xfrm>
                <a:off x="2045925" y="2457550"/>
                <a:ext cx="102375" cy="39050"/>
              </a:xfrm>
              <a:custGeom>
                <a:avLst/>
                <a:gdLst/>
                <a:ahLst/>
                <a:cxnLst/>
                <a:rect l="l" t="t" r="r" b="b"/>
                <a:pathLst>
                  <a:path w="4095" h="1562" extrusionOk="0">
                    <a:moveTo>
                      <a:pt x="4088" y="1"/>
                    </a:moveTo>
                    <a:cubicBezTo>
                      <a:pt x="4087" y="1"/>
                      <a:pt x="4086" y="1"/>
                      <a:pt x="4085" y="1"/>
                    </a:cubicBezTo>
                    <a:cubicBezTo>
                      <a:pt x="2915" y="153"/>
                      <a:pt x="1868" y="565"/>
                      <a:pt x="1195" y="883"/>
                    </a:cubicBezTo>
                    <a:cubicBezTo>
                      <a:pt x="467" y="1230"/>
                      <a:pt x="9" y="1543"/>
                      <a:pt x="5" y="1546"/>
                    </a:cubicBezTo>
                    <a:cubicBezTo>
                      <a:pt x="2" y="1549"/>
                      <a:pt x="0" y="1554"/>
                      <a:pt x="3" y="1558"/>
                    </a:cubicBezTo>
                    <a:cubicBezTo>
                      <a:pt x="5" y="1560"/>
                      <a:pt x="6" y="1561"/>
                      <a:pt x="9" y="1561"/>
                    </a:cubicBezTo>
                    <a:cubicBezTo>
                      <a:pt x="11" y="1561"/>
                      <a:pt x="12" y="1560"/>
                      <a:pt x="14" y="1560"/>
                    </a:cubicBezTo>
                    <a:cubicBezTo>
                      <a:pt x="18" y="1557"/>
                      <a:pt x="474" y="1243"/>
                      <a:pt x="1203" y="898"/>
                    </a:cubicBezTo>
                    <a:cubicBezTo>
                      <a:pt x="1874" y="578"/>
                      <a:pt x="2919" y="168"/>
                      <a:pt x="4088" y="16"/>
                    </a:cubicBezTo>
                    <a:cubicBezTo>
                      <a:pt x="4091" y="16"/>
                      <a:pt x="4095" y="12"/>
                      <a:pt x="4095" y="7"/>
                    </a:cubicBezTo>
                    <a:cubicBezTo>
                      <a:pt x="4095" y="3"/>
                      <a:pt x="4091" y="1"/>
                      <a:pt x="40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0" name="Google Shape;399;p25">
                <a:extLst>
                  <a:ext uri="{FF2B5EF4-FFF2-40B4-BE49-F238E27FC236}">
                    <a16:creationId xmlns:a16="http://schemas.microsoft.com/office/drawing/2014/main" id="{AB75FE35-0E07-92BE-128B-E59ECFE23141}"/>
                  </a:ext>
                </a:extLst>
              </p:cNvPr>
              <p:cNvSpPr/>
              <p:nvPr/>
            </p:nvSpPr>
            <p:spPr>
              <a:xfrm>
                <a:off x="2079275" y="2666275"/>
                <a:ext cx="14450" cy="98350"/>
              </a:xfrm>
              <a:custGeom>
                <a:avLst/>
                <a:gdLst/>
                <a:ahLst/>
                <a:cxnLst/>
                <a:rect l="l" t="t" r="r" b="b"/>
                <a:pathLst>
                  <a:path w="578" h="3934" extrusionOk="0">
                    <a:moveTo>
                      <a:pt x="11" y="1"/>
                    </a:moveTo>
                    <a:cubicBezTo>
                      <a:pt x="10" y="1"/>
                      <a:pt x="9" y="1"/>
                      <a:pt x="8" y="1"/>
                    </a:cubicBezTo>
                    <a:cubicBezTo>
                      <a:pt x="4" y="3"/>
                      <a:pt x="1" y="6"/>
                      <a:pt x="2" y="10"/>
                    </a:cubicBezTo>
                    <a:cubicBezTo>
                      <a:pt x="295" y="1215"/>
                      <a:pt x="484" y="2532"/>
                      <a:pt x="563" y="3926"/>
                    </a:cubicBezTo>
                    <a:cubicBezTo>
                      <a:pt x="563" y="3929"/>
                      <a:pt x="566" y="3933"/>
                      <a:pt x="570" y="3933"/>
                    </a:cubicBezTo>
                    <a:cubicBezTo>
                      <a:pt x="575" y="3933"/>
                      <a:pt x="578" y="3929"/>
                      <a:pt x="578" y="3924"/>
                    </a:cubicBezTo>
                    <a:cubicBezTo>
                      <a:pt x="499" y="2529"/>
                      <a:pt x="311" y="1211"/>
                      <a:pt x="17" y="7"/>
                    </a:cubicBezTo>
                    <a:cubicBezTo>
                      <a:pt x="16" y="4"/>
                      <a:pt x="14" y="1"/>
                      <a:pt x="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1" name="Google Shape;400;p25">
                <a:extLst>
                  <a:ext uri="{FF2B5EF4-FFF2-40B4-BE49-F238E27FC236}">
                    <a16:creationId xmlns:a16="http://schemas.microsoft.com/office/drawing/2014/main" id="{C398040E-6E4C-A49C-32D2-D25779A7B9F2}"/>
                  </a:ext>
                </a:extLst>
              </p:cNvPr>
              <p:cNvSpPr/>
              <p:nvPr/>
            </p:nvSpPr>
            <p:spPr>
              <a:xfrm>
                <a:off x="1839150" y="3201550"/>
                <a:ext cx="47550" cy="116050"/>
              </a:xfrm>
              <a:custGeom>
                <a:avLst/>
                <a:gdLst/>
                <a:ahLst/>
                <a:cxnLst/>
                <a:rect l="l" t="t" r="r" b="b"/>
                <a:pathLst>
                  <a:path w="1902" h="4642" extrusionOk="0">
                    <a:moveTo>
                      <a:pt x="11" y="1"/>
                    </a:moveTo>
                    <a:cubicBezTo>
                      <a:pt x="10" y="1"/>
                      <a:pt x="8" y="1"/>
                      <a:pt x="7" y="2"/>
                    </a:cubicBezTo>
                    <a:cubicBezTo>
                      <a:pt x="2" y="4"/>
                      <a:pt x="1" y="8"/>
                      <a:pt x="2" y="11"/>
                    </a:cubicBezTo>
                    <a:cubicBezTo>
                      <a:pt x="18" y="49"/>
                      <a:pt x="1519" y="3719"/>
                      <a:pt x="1885" y="4637"/>
                    </a:cubicBezTo>
                    <a:cubicBezTo>
                      <a:pt x="1887" y="4640"/>
                      <a:pt x="1890" y="4642"/>
                      <a:pt x="1893" y="4642"/>
                    </a:cubicBezTo>
                    <a:lnTo>
                      <a:pt x="1896" y="4642"/>
                    </a:lnTo>
                    <a:cubicBezTo>
                      <a:pt x="1900" y="4640"/>
                      <a:pt x="1902" y="4636"/>
                      <a:pt x="1900" y="4631"/>
                    </a:cubicBezTo>
                    <a:cubicBezTo>
                      <a:pt x="1534" y="3713"/>
                      <a:pt x="33" y="43"/>
                      <a:pt x="18" y="5"/>
                    </a:cubicBezTo>
                    <a:cubicBezTo>
                      <a:pt x="17" y="3"/>
                      <a:pt x="14" y="1"/>
                      <a:pt x="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2" name="Google Shape;401;p25">
                <a:extLst>
                  <a:ext uri="{FF2B5EF4-FFF2-40B4-BE49-F238E27FC236}">
                    <a16:creationId xmlns:a16="http://schemas.microsoft.com/office/drawing/2014/main" id="{07B76EA9-AE75-0167-292D-9BD092FE769E}"/>
                  </a:ext>
                </a:extLst>
              </p:cNvPr>
              <p:cNvSpPr/>
              <p:nvPr/>
            </p:nvSpPr>
            <p:spPr>
              <a:xfrm>
                <a:off x="1936775" y="3097625"/>
                <a:ext cx="29600" cy="136475"/>
              </a:xfrm>
              <a:custGeom>
                <a:avLst/>
                <a:gdLst/>
                <a:ahLst/>
                <a:cxnLst/>
                <a:rect l="l" t="t" r="r" b="b"/>
                <a:pathLst>
                  <a:path w="1184" h="5459" extrusionOk="0">
                    <a:moveTo>
                      <a:pt x="9" y="1"/>
                    </a:moveTo>
                    <a:cubicBezTo>
                      <a:pt x="9" y="1"/>
                      <a:pt x="8" y="1"/>
                      <a:pt x="7" y="1"/>
                    </a:cubicBezTo>
                    <a:cubicBezTo>
                      <a:pt x="4" y="1"/>
                      <a:pt x="1" y="6"/>
                      <a:pt x="1" y="10"/>
                    </a:cubicBezTo>
                    <a:cubicBezTo>
                      <a:pt x="7" y="45"/>
                      <a:pt x="584" y="3588"/>
                      <a:pt x="1167" y="5453"/>
                    </a:cubicBezTo>
                    <a:cubicBezTo>
                      <a:pt x="1169" y="5456"/>
                      <a:pt x="1172" y="5459"/>
                      <a:pt x="1175" y="5459"/>
                    </a:cubicBezTo>
                    <a:cubicBezTo>
                      <a:pt x="1176" y="5459"/>
                      <a:pt x="1176" y="5459"/>
                      <a:pt x="1178" y="5457"/>
                    </a:cubicBezTo>
                    <a:cubicBezTo>
                      <a:pt x="1181" y="5457"/>
                      <a:pt x="1184" y="5453"/>
                      <a:pt x="1182" y="5448"/>
                    </a:cubicBezTo>
                    <a:cubicBezTo>
                      <a:pt x="599" y="3585"/>
                      <a:pt x="22" y="44"/>
                      <a:pt x="16" y="7"/>
                    </a:cubicBezTo>
                    <a:cubicBezTo>
                      <a:pt x="16" y="4"/>
                      <a:pt x="13" y="1"/>
                      <a:pt x="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3" name="Google Shape;402;p25">
                <a:extLst>
                  <a:ext uri="{FF2B5EF4-FFF2-40B4-BE49-F238E27FC236}">
                    <a16:creationId xmlns:a16="http://schemas.microsoft.com/office/drawing/2014/main" id="{D2AE8F5C-1431-8FB4-A271-3855334B1CAB}"/>
                  </a:ext>
                </a:extLst>
              </p:cNvPr>
              <p:cNvSpPr/>
              <p:nvPr/>
            </p:nvSpPr>
            <p:spPr>
              <a:xfrm>
                <a:off x="1322875" y="2856800"/>
                <a:ext cx="23775" cy="608575"/>
              </a:xfrm>
              <a:custGeom>
                <a:avLst/>
                <a:gdLst/>
                <a:ahLst/>
                <a:cxnLst/>
                <a:rect l="l" t="t" r="r" b="b"/>
                <a:pathLst>
                  <a:path w="951" h="24343" extrusionOk="0">
                    <a:moveTo>
                      <a:pt x="743" y="1"/>
                    </a:moveTo>
                    <a:lnTo>
                      <a:pt x="0" y="7"/>
                    </a:lnTo>
                    <a:lnTo>
                      <a:pt x="208" y="24342"/>
                    </a:lnTo>
                    <a:lnTo>
                      <a:pt x="950" y="24335"/>
                    </a:lnTo>
                    <a:lnTo>
                      <a:pt x="74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5" name="Google Shape;403;p25">
                <a:extLst>
                  <a:ext uri="{FF2B5EF4-FFF2-40B4-BE49-F238E27FC236}">
                    <a16:creationId xmlns:a16="http://schemas.microsoft.com/office/drawing/2014/main" id="{2EED8D1C-13EC-C042-BF49-CB483BF35F08}"/>
                  </a:ext>
                </a:extLst>
              </p:cNvPr>
              <p:cNvSpPr/>
              <p:nvPr/>
            </p:nvSpPr>
            <p:spPr>
              <a:xfrm>
                <a:off x="1876524" y="2852070"/>
                <a:ext cx="23773" cy="614210"/>
              </a:xfrm>
              <a:custGeom>
                <a:avLst/>
                <a:gdLst/>
                <a:ahLst/>
                <a:cxnLst/>
                <a:rect l="l" t="t" r="r" b="b"/>
                <a:pathLst>
                  <a:path w="951" h="24342" extrusionOk="0">
                    <a:moveTo>
                      <a:pt x="743" y="0"/>
                    </a:moveTo>
                    <a:lnTo>
                      <a:pt x="1" y="8"/>
                    </a:lnTo>
                    <a:lnTo>
                      <a:pt x="208" y="24342"/>
                    </a:lnTo>
                    <a:lnTo>
                      <a:pt x="951" y="24336"/>
                    </a:lnTo>
                    <a:lnTo>
                      <a:pt x="74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6" name="Google Shape;404;p25">
                <a:extLst>
                  <a:ext uri="{FF2B5EF4-FFF2-40B4-BE49-F238E27FC236}">
                    <a16:creationId xmlns:a16="http://schemas.microsoft.com/office/drawing/2014/main" id="{B290F397-270F-4AB1-63FE-3563F3953B4C}"/>
                  </a:ext>
                </a:extLst>
              </p:cNvPr>
              <p:cNvSpPr/>
              <p:nvPr/>
            </p:nvSpPr>
            <p:spPr>
              <a:xfrm>
                <a:off x="2056775" y="3415400"/>
                <a:ext cx="43650" cy="43450"/>
              </a:xfrm>
              <a:custGeom>
                <a:avLst/>
                <a:gdLst/>
                <a:ahLst/>
                <a:cxnLst/>
                <a:rect l="l" t="t" r="r" b="b"/>
                <a:pathLst>
                  <a:path w="1746" h="1738" extrusionOk="0">
                    <a:moveTo>
                      <a:pt x="872" y="0"/>
                    </a:moveTo>
                    <a:cubicBezTo>
                      <a:pt x="870" y="0"/>
                      <a:pt x="868" y="0"/>
                      <a:pt x="866" y="0"/>
                    </a:cubicBezTo>
                    <a:cubicBezTo>
                      <a:pt x="387" y="5"/>
                      <a:pt x="1" y="397"/>
                      <a:pt x="6" y="877"/>
                    </a:cubicBezTo>
                    <a:cubicBezTo>
                      <a:pt x="9" y="1353"/>
                      <a:pt x="396" y="1738"/>
                      <a:pt x="873" y="1738"/>
                    </a:cubicBezTo>
                    <a:cubicBezTo>
                      <a:pt x="875" y="1738"/>
                      <a:pt x="878" y="1738"/>
                      <a:pt x="881" y="1738"/>
                    </a:cubicBezTo>
                    <a:cubicBezTo>
                      <a:pt x="1361" y="1733"/>
                      <a:pt x="1746" y="1342"/>
                      <a:pt x="1743" y="862"/>
                    </a:cubicBezTo>
                    <a:cubicBezTo>
                      <a:pt x="1738" y="384"/>
                      <a:pt x="1349" y="0"/>
                      <a:pt x="8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7" name="Google Shape;405;p25">
                <a:extLst>
                  <a:ext uri="{FF2B5EF4-FFF2-40B4-BE49-F238E27FC236}">
                    <a16:creationId xmlns:a16="http://schemas.microsoft.com/office/drawing/2014/main" id="{C678D2B5-207D-E6D4-7A5B-8ECF1657E510}"/>
                  </a:ext>
                </a:extLst>
              </p:cNvPr>
              <p:cNvSpPr/>
              <p:nvPr/>
            </p:nvSpPr>
            <p:spPr>
              <a:xfrm>
                <a:off x="2066225" y="3424775"/>
                <a:ext cx="24825" cy="24725"/>
              </a:xfrm>
              <a:custGeom>
                <a:avLst/>
                <a:gdLst/>
                <a:ahLst/>
                <a:cxnLst/>
                <a:rect l="l" t="t" r="r" b="b"/>
                <a:pathLst>
                  <a:path w="993" h="989" extrusionOk="0">
                    <a:moveTo>
                      <a:pt x="496" y="1"/>
                    </a:moveTo>
                    <a:cubicBezTo>
                      <a:pt x="495" y="1"/>
                      <a:pt x="493" y="1"/>
                      <a:pt x="491" y="1"/>
                    </a:cubicBezTo>
                    <a:cubicBezTo>
                      <a:pt x="218" y="2"/>
                      <a:pt x="0" y="225"/>
                      <a:pt x="2" y="498"/>
                    </a:cubicBezTo>
                    <a:cubicBezTo>
                      <a:pt x="5" y="771"/>
                      <a:pt x="226" y="988"/>
                      <a:pt x="497" y="988"/>
                    </a:cubicBezTo>
                    <a:cubicBezTo>
                      <a:pt x="498" y="988"/>
                      <a:pt x="499" y="988"/>
                      <a:pt x="500" y="988"/>
                    </a:cubicBezTo>
                    <a:cubicBezTo>
                      <a:pt x="773" y="985"/>
                      <a:pt x="992" y="763"/>
                      <a:pt x="989" y="490"/>
                    </a:cubicBezTo>
                    <a:cubicBezTo>
                      <a:pt x="988" y="219"/>
                      <a:pt x="767" y="1"/>
                      <a:pt x="49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8" name="Google Shape;406;p25">
                <a:extLst>
                  <a:ext uri="{FF2B5EF4-FFF2-40B4-BE49-F238E27FC236}">
                    <a16:creationId xmlns:a16="http://schemas.microsoft.com/office/drawing/2014/main" id="{23355DA9-0C33-C40F-BE9D-BA988779A42C}"/>
                  </a:ext>
                </a:extLst>
              </p:cNvPr>
              <p:cNvSpPr/>
              <p:nvPr/>
            </p:nvSpPr>
            <p:spPr>
              <a:xfrm>
                <a:off x="2191825" y="3194775"/>
                <a:ext cx="27200" cy="209775"/>
              </a:xfrm>
              <a:custGeom>
                <a:avLst/>
                <a:gdLst/>
                <a:ahLst/>
                <a:cxnLst/>
                <a:rect l="l" t="t" r="r" b="b"/>
                <a:pathLst>
                  <a:path w="1088" h="8391" extrusionOk="0">
                    <a:moveTo>
                      <a:pt x="1015" y="1"/>
                    </a:moveTo>
                    <a:lnTo>
                      <a:pt x="0" y="10"/>
                    </a:lnTo>
                    <a:lnTo>
                      <a:pt x="72" y="8390"/>
                    </a:lnTo>
                    <a:lnTo>
                      <a:pt x="1088" y="8381"/>
                    </a:lnTo>
                    <a:lnTo>
                      <a:pt x="101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9" name="Google Shape;407;p25">
                <a:extLst>
                  <a:ext uri="{FF2B5EF4-FFF2-40B4-BE49-F238E27FC236}">
                    <a16:creationId xmlns:a16="http://schemas.microsoft.com/office/drawing/2014/main" id="{77EC734A-4B12-8E5E-50A2-8457D42440B9}"/>
                  </a:ext>
                </a:extLst>
              </p:cNvPr>
              <p:cNvSpPr/>
              <p:nvPr/>
            </p:nvSpPr>
            <p:spPr>
              <a:xfrm>
                <a:off x="2170125" y="3081050"/>
                <a:ext cx="66925" cy="113950"/>
              </a:xfrm>
              <a:custGeom>
                <a:avLst/>
                <a:gdLst/>
                <a:ahLst/>
                <a:cxnLst/>
                <a:rect l="l" t="t" r="r" b="b"/>
                <a:pathLst>
                  <a:path w="2677" h="4558" extrusionOk="0">
                    <a:moveTo>
                      <a:pt x="2677" y="1"/>
                    </a:moveTo>
                    <a:lnTo>
                      <a:pt x="0" y="24"/>
                    </a:lnTo>
                    <a:lnTo>
                      <a:pt x="35" y="369"/>
                    </a:lnTo>
                    <a:lnTo>
                      <a:pt x="449" y="4430"/>
                    </a:lnTo>
                    <a:cubicBezTo>
                      <a:pt x="456" y="4503"/>
                      <a:pt x="519" y="4557"/>
                      <a:pt x="591" y="4557"/>
                    </a:cubicBezTo>
                    <a:lnTo>
                      <a:pt x="2165" y="4543"/>
                    </a:lnTo>
                    <a:cubicBezTo>
                      <a:pt x="2238" y="4543"/>
                      <a:pt x="2298" y="4486"/>
                      <a:pt x="2304" y="4413"/>
                    </a:cubicBezTo>
                    <a:lnTo>
                      <a:pt x="2648" y="346"/>
                    </a:lnTo>
                    <a:lnTo>
                      <a:pt x="267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0" name="Google Shape;408;p25">
                <a:extLst>
                  <a:ext uri="{FF2B5EF4-FFF2-40B4-BE49-F238E27FC236}">
                    <a16:creationId xmlns:a16="http://schemas.microsoft.com/office/drawing/2014/main" id="{EB68459A-C70B-CDA0-0092-727A72FE04B1}"/>
                  </a:ext>
                </a:extLst>
              </p:cNvPr>
              <p:cNvSpPr/>
              <p:nvPr/>
            </p:nvSpPr>
            <p:spPr>
              <a:xfrm>
                <a:off x="2170125" y="3081050"/>
                <a:ext cx="66925" cy="9225"/>
              </a:xfrm>
              <a:custGeom>
                <a:avLst/>
                <a:gdLst/>
                <a:ahLst/>
                <a:cxnLst/>
                <a:rect l="l" t="t" r="r" b="b"/>
                <a:pathLst>
                  <a:path w="2677" h="369" extrusionOk="0">
                    <a:moveTo>
                      <a:pt x="2677" y="1"/>
                    </a:moveTo>
                    <a:lnTo>
                      <a:pt x="0" y="24"/>
                    </a:lnTo>
                    <a:lnTo>
                      <a:pt x="35" y="369"/>
                    </a:lnTo>
                    <a:lnTo>
                      <a:pt x="2648" y="346"/>
                    </a:lnTo>
                    <a:lnTo>
                      <a:pt x="2677" y="1"/>
                    </a:lnTo>
                    <a:close/>
                  </a:path>
                </a:pathLst>
              </a:custGeom>
              <a:solidFill>
                <a:srgbClr val="333746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1" name="Google Shape;409;p25">
                <a:extLst>
                  <a:ext uri="{FF2B5EF4-FFF2-40B4-BE49-F238E27FC236}">
                    <a16:creationId xmlns:a16="http://schemas.microsoft.com/office/drawing/2014/main" id="{F2436A1C-5A2D-7AD3-DC79-93265B85D076}"/>
                  </a:ext>
                </a:extLst>
              </p:cNvPr>
              <p:cNvSpPr/>
              <p:nvPr/>
            </p:nvSpPr>
            <p:spPr>
              <a:xfrm>
                <a:off x="2069100" y="3392175"/>
                <a:ext cx="274975" cy="44650"/>
              </a:xfrm>
              <a:custGeom>
                <a:avLst/>
                <a:gdLst/>
                <a:ahLst/>
                <a:cxnLst/>
                <a:rect l="l" t="t" r="r" b="b"/>
                <a:pathLst>
                  <a:path w="10999" h="1786" extrusionOk="0">
                    <a:moveTo>
                      <a:pt x="8818" y="1"/>
                    </a:moveTo>
                    <a:cubicBezTo>
                      <a:pt x="8812" y="1"/>
                      <a:pt x="8807" y="1"/>
                      <a:pt x="8801" y="1"/>
                    </a:cubicBezTo>
                    <a:lnTo>
                      <a:pt x="5488" y="29"/>
                    </a:lnTo>
                    <a:lnTo>
                      <a:pt x="2174" y="58"/>
                    </a:lnTo>
                    <a:cubicBezTo>
                      <a:pt x="1600" y="64"/>
                      <a:pt x="1061" y="292"/>
                      <a:pt x="658" y="702"/>
                    </a:cubicBezTo>
                    <a:lnTo>
                      <a:pt x="123" y="1246"/>
                    </a:lnTo>
                    <a:cubicBezTo>
                      <a:pt x="0" y="1372"/>
                      <a:pt x="2" y="1571"/>
                      <a:pt x="126" y="1694"/>
                    </a:cubicBezTo>
                    <a:cubicBezTo>
                      <a:pt x="188" y="1755"/>
                      <a:pt x="266" y="1785"/>
                      <a:pt x="346" y="1785"/>
                    </a:cubicBezTo>
                    <a:cubicBezTo>
                      <a:pt x="348" y="1785"/>
                      <a:pt x="350" y="1785"/>
                      <a:pt x="352" y="1785"/>
                    </a:cubicBezTo>
                    <a:cubicBezTo>
                      <a:pt x="433" y="1785"/>
                      <a:pt x="514" y="1753"/>
                      <a:pt x="574" y="1691"/>
                    </a:cubicBezTo>
                    <a:lnTo>
                      <a:pt x="1111" y="1146"/>
                    </a:lnTo>
                    <a:cubicBezTo>
                      <a:pt x="1395" y="857"/>
                      <a:pt x="1774" y="696"/>
                      <a:pt x="2178" y="693"/>
                    </a:cubicBezTo>
                    <a:lnTo>
                      <a:pt x="5493" y="664"/>
                    </a:lnTo>
                    <a:lnTo>
                      <a:pt x="8807" y="635"/>
                    </a:lnTo>
                    <a:cubicBezTo>
                      <a:pt x="8811" y="635"/>
                      <a:pt x="8815" y="635"/>
                      <a:pt x="8818" y="635"/>
                    </a:cubicBezTo>
                    <a:cubicBezTo>
                      <a:pt x="9219" y="635"/>
                      <a:pt x="9597" y="790"/>
                      <a:pt x="9882" y="1070"/>
                    </a:cubicBezTo>
                    <a:lnTo>
                      <a:pt x="10428" y="1606"/>
                    </a:lnTo>
                    <a:cubicBezTo>
                      <a:pt x="10490" y="1667"/>
                      <a:pt x="10571" y="1697"/>
                      <a:pt x="10653" y="1697"/>
                    </a:cubicBezTo>
                    <a:cubicBezTo>
                      <a:pt x="10733" y="1696"/>
                      <a:pt x="10815" y="1664"/>
                      <a:pt x="10876" y="1602"/>
                    </a:cubicBezTo>
                    <a:cubicBezTo>
                      <a:pt x="10999" y="1478"/>
                      <a:pt x="10997" y="1276"/>
                      <a:pt x="10873" y="1153"/>
                    </a:cubicBezTo>
                    <a:lnTo>
                      <a:pt x="10871" y="1153"/>
                    </a:lnTo>
                    <a:lnTo>
                      <a:pt x="10328" y="619"/>
                    </a:lnTo>
                    <a:cubicBezTo>
                      <a:pt x="9921" y="220"/>
                      <a:pt x="9387" y="1"/>
                      <a:pt x="881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2" name="Google Shape;410;p25">
                <a:extLst>
                  <a:ext uri="{FF2B5EF4-FFF2-40B4-BE49-F238E27FC236}">
                    <a16:creationId xmlns:a16="http://schemas.microsoft.com/office/drawing/2014/main" id="{7BD061E7-45C1-D0B1-4D7F-2BF597AE3C1E}"/>
                  </a:ext>
                </a:extLst>
              </p:cNvPr>
              <p:cNvSpPr/>
              <p:nvPr/>
            </p:nvSpPr>
            <p:spPr>
              <a:xfrm>
                <a:off x="2311700" y="3413200"/>
                <a:ext cx="43650" cy="43450"/>
              </a:xfrm>
              <a:custGeom>
                <a:avLst/>
                <a:gdLst/>
                <a:ahLst/>
                <a:cxnLst/>
                <a:rect l="l" t="t" r="r" b="b"/>
                <a:pathLst>
                  <a:path w="1746" h="1738" extrusionOk="0">
                    <a:moveTo>
                      <a:pt x="872" y="0"/>
                    </a:moveTo>
                    <a:cubicBezTo>
                      <a:pt x="870" y="0"/>
                      <a:pt x="868" y="0"/>
                      <a:pt x="866" y="0"/>
                    </a:cubicBezTo>
                    <a:cubicBezTo>
                      <a:pt x="386" y="5"/>
                      <a:pt x="1" y="397"/>
                      <a:pt x="6" y="877"/>
                    </a:cubicBezTo>
                    <a:cubicBezTo>
                      <a:pt x="9" y="1353"/>
                      <a:pt x="396" y="1738"/>
                      <a:pt x="873" y="1738"/>
                    </a:cubicBezTo>
                    <a:cubicBezTo>
                      <a:pt x="875" y="1738"/>
                      <a:pt x="878" y="1738"/>
                      <a:pt x="881" y="1738"/>
                    </a:cubicBezTo>
                    <a:cubicBezTo>
                      <a:pt x="1361" y="1733"/>
                      <a:pt x="1746" y="1342"/>
                      <a:pt x="1743" y="862"/>
                    </a:cubicBezTo>
                    <a:cubicBezTo>
                      <a:pt x="1738" y="384"/>
                      <a:pt x="1349" y="0"/>
                      <a:pt x="8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3" name="Google Shape;411;p25">
                <a:extLst>
                  <a:ext uri="{FF2B5EF4-FFF2-40B4-BE49-F238E27FC236}">
                    <a16:creationId xmlns:a16="http://schemas.microsoft.com/office/drawing/2014/main" id="{2242BA98-E9DA-1B0B-D3AC-94B0333779E4}"/>
                  </a:ext>
                </a:extLst>
              </p:cNvPr>
              <p:cNvSpPr/>
              <p:nvPr/>
            </p:nvSpPr>
            <p:spPr>
              <a:xfrm>
                <a:off x="2321100" y="3422575"/>
                <a:ext cx="24875" cy="24725"/>
              </a:xfrm>
              <a:custGeom>
                <a:avLst/>
                <a:gdLst/>
                <a:ahLst/>
                <a:cxnLst/>
                <a:rect l="l" t="t" r="r" b="b"/>
                <a:pathLst>
                  <a:path w="995" h="989" extrusionOk="0">
                    <a:moveTo>
                      <a:pt x="499" y="1"/>
                    </a:moveTo>
                    <a:cubicBezTo>
                      <a:pt x="497" y="1"/>
                      <a:pt x="495" y="1"/>
                      <a:pt x="493" y="1"/>
                    </a:cubicBezTo>
                    <a:cubicBezTo>
                      <a:pt x="220" y="3"/>
                      <a:pt x="1" y="225"/>
                      <a:pt x="4" y="499"/>
                    </a:cubicBezTo>
                    <a:cubicBezTo>
                      <a:pt x="7" y="771"/>
                      <a:pt x="228" y="989"/>
                      <a:pt x="499" y="989"/>
                    </a:cubicBezTo>
                    <a:cubicBezTo>
                      <a:pt x="500" y="989"/>
                      <a:pt x="501" y="989"/>
                      <a:pt x="502" y="989"/>
                    </a:cubicBezTo>
                    <a:cubicBezTo>
                      <a:pt x="775" y="986"/>
                      <a:pt x="994" y="763"/>
                      <a:pt x="991" y="490"/>
                    </a:cubicBezTo>
                    <a:cubicBezTo>
                      <a:pt x="990" y="219"/>
                      <a:pt x="770" y="1"/>
                      <a:pt x="49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4" name="Google Shape;412;p25">
                <a:extLst>
                  <a:ext uri="{FF2B5EF4-FFF2-40B4-BE49-F238E27FC236}">
                    <a16:creationId xmlns:a16="http://schemas.microsoft.com/office/drawing/2014/main" id="{A60FAE26-2426-FC0D-8880-97F828D77F78}"/>
                  </a:ext>
                </a:extLst>
              </p:cNvPr>
              <p:cNvSpPr/>
              <p:nvPr/>
            </p:nvSpPr>
            <p:spPr>
              <a:xfrm>
                <a:off x="2222000" y="3076425"/>
                <a:ext cx="96300" cy="33700"/>
              </a:xfrm>
              <a:custGeom>
                <a:avLst/>
                <a:gdLst/>
                <a:ahLst/>
                <a:cxnLst/>
                <a:rect l="l" t="t" r="r" b="b"/>
                <a:pathLst>
                  <a:path w="3852" h="1348" extrusionOk="0">
                    <a:moveTo>
                      <a:pt x="81" y="1"/>
                    </a:moveTo>
                    <a:cubicBezTo>
                      <a:pt x="66" y="1"/>
                      <a:pt x="50" y="6"/>
                      <a:pt x="37" y="16"/>
                    </a:cubicBezTo>
                    <a:cubicBezTo>
                      <a:pt x="5" y="40"/>
                      <a:pt x="1" y="86"/>
                      <a:pt x="25" y="116"/>
                    </a:cubicBezTo>
                    <a:lnTo>
                      <a:pt x="684" y="930"/>
                    </a:lnTo>
                    <a:cubicBezTo>
                      <a:pt x="900" y="1195"/>
                      <a:pt x="1218" y="1348"/>
                      <a:pt x="1560" y="1348"/>
                    </a:cubicBezTo>
                    <a:cubicBezTo>
                      <a:pt x="1563" y="1348"/>
                      <a:pt x="1567" y="1348"/>
                      <a:pt x="1570" y="1348"/>
                    </a:cubicBezTo>
                    <a:lnTo>
                      <a:pt x="3780" y="1328"/>
                    </a:lnTo>
                    <a:cubicBezTo>
                      <a:pt x="3819" y="1328"/>
                      <a:pt x="3851" y="1296"/>
                      <a:pt x="3851" y="1257"/>
                    </a:cubicBezTo>
                    <a:cubicBezTo>
                      <a:pt x="3851" y="1217"/>
                      <a:pt x="3818" y="1186"/>
                      <a:pt x="3778" y="1186"/>
                    </a:cubicBezTo>
                    <a:lnTo>
                      <a:pt x="1568" y="1204"/>
                    </a:lnTo>
                    <a:cubicBezTo>
                      <a:pt x="1565" y="1204"/>
                      <a:pt x="1562" y="1204"/>
                      <a:pt x="1558" y="1204"/>
                    </a:cubicBezTo>
                    <a:cubicBezTo>
                      <a:pt x="1261" y="1204"/>
                      <a:pt x="983" y="1071"/>
                      <a:pt x="794" y="839"/>
                    </a:cubicBezTo>
                    <a:lnTo>
                      <a:pt x="137" y="27"/>
                    </a:lnTo>
                    <a:cubicBezTo>
                      <a:pt x="122" y="10"/>
                      <a:pt x="102" y="1"/>
                      <a:pt x="8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5" name="Google Shape;413;p25">
                <a:extLst>
                  <a:ext uri="{FF2B5EF4-FFF2-40B4-BE49-F238E27FC236}">
                    <a16:creationId xmlns:a16="http://schemas.microsoft.com/office/drawing/2014/main" id="{F0FAB88E-35BB-E97A-5816-9B7D9D7F941E}"/>
                  </a:ext>
                </a:extLst>
              </p:cNvPr>
              <p:cNvSpPr/>
              <p:nvPr/>
            </p:nvSpPr>
            <p:spPr>
              <a:xfrm>
                <a:off x="2311325" y="3104350"/>
                <a:ext cx="18925" cy="6950"/>
              </a:xfrm>
              <a:custGeom>
                <a:avLst/>
                <a:gdLst/>
                <a:ahLst/>
                <a:cxnLst/>
                <a:rect l="l" t="t" r="r" b="b"/>
                <a:pathLst>
                  <a:path w="757" h="278" extrusionOk="0">
                    <a:moveTo>
                      <a:pt x="699" y="0"/>
                    </a:moveTo>
                    <a:lnTo>
                      <a:pt x="57" y="5"/>
                    </a:lnTo>
                    <a:cubicBezTo>
                      <a:pt x="27" y="6"/>
                      <a:pt x="1" y="31"/>
                      <a:pt x="2" y="61"/>
                    </a:cubicBezTo>
                    <a:lnTo>
                      <a:pt x="2" y="223"/>
                    </a:lnTo>
                    <a:cubicBezTo>
                      <a:pt x="4" y="253"/>
                      <a:pt x="28" y="278"/>
                      <a:pt x="58" y="278"/>
                    </a:cubicBezTo>
                    <a:lnTo>
                      <a:pt x="702" y="273"/>
                    </a:lnTo>
                    <a:cubicBezTo>
                      <a:pt x="732" y="273"/>
                      <a:pt x="757" y="247"/>
                      <a:pt x="757" y="217"/>
                    </a:cubicBezTo>
                    <a:lnTo>
                      <a:pt x="755" y="55"/>
                    </a:lnTo>
                    <a:cubicBezTo>
                      <a:pt x="755" y="25"/>
                      <a:pt x="729" y="0"/>
                      <a:pt x="69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6" name="Google Shape;414;p25">
                <a:extLst>
                  <a:ext uri="{FF2B5EF4-FFF2-40B4-BE49-F238E27FC236}">
                    <a16:creationId xmlns:a16="http://schemas.microsoft.com/office/drawing/2014/main" id="{00F53CAC-D285-ED0D-1493-929FFEFD9475}"/>
                  </a:ext>
                </a:extLst>
              </p:cNvPr>
              <p:cNvSpPr/>
              <p:nvPr/>
            </p:nvSpPr>
            <p:spPr>
              <a:xfrm>
                <a:off x="2043950" y="3039100"/>
                <a:ext cx="318975" cy="43525"/>
              </a:xfrm>
              <a:custGeom>
                <a:avLst/>
                <a:gdLst/>
                <a:ahLst/>
                <a:cxnLst/>
                <a:rect l="l" t="t" r="r" b="b"/>
                <a:pathLst>
                  <a:path w="12759" h="1741" extrusionOk="0">
                    <a:moveTo>
                      <a:pt x="12263" y="1"/>
                    </a:moveTo>
                    <a:cubicBezTo>
                      <a:pt x="12262" y="1"/>
                      <a:pt x="12260" y="1"/>
                      <a:pt x="12259" y="1"/>
                    </a:cubicBezTo>
                    <a:lnTo>
                      <a:pt x="485" y="102"/>
                    </a:lnTo>
                    <a:cubicBezTo>
                      <a:pt x="291" y="104"/>
                      <a:pt x="125" y="219"/>
                      <a:pt x="47" y="382"/>
                    </a:cubicBezTo>
                    <a:cubicBezTo>
                      <a:pt x="17" y="447"/>
                      <a:pt x="0" y="519"/>
                      <a:pt x="0" y="596"/>
                    </a:cubicBezTo>
                    <a:lnTo>
                      <a:pt x="7" y="1256"/>
                    </a:lnTo>
                    <a:cubicBezTo>
                      <a:pt x="10" y="1525"/>
                      <a:pt x="228" y="1741"/>
                      <a:pt x="496" y="1741"/>
                    </a:cubicBezTo>
                    <a:cubicBezTo>
                      <a:pt x="497" y="1741"/>
                      <a:pt x="498" y="1741"/>
                      <a:pt x="499" y="1741"/>
                    </a:cubicBezTo>
                    <a:lnTo>
                      <a:pt x="12273" y="1639"/>
                    </a:lnTo>
                    <a:cubicBezTo>
                      <a:pt x="12542" y="1636"/>
                      <a:pt x="12759" y="1417"/>
                      <a:pt x="12757" y="1147"/>
                    </a:cubicBezTo>
                    <a:lnTo>
                      <a:pt x="12751" y="485"/>
                    </a:lnTo>
                    <a:cubicBezTo>
                      <a:pt x="12750" y="410"/>
                      <a:pt x="12732" y="337"/>
                      <a:pt x="12700" y="273"/>
                    </a:cubicBezTo>
                    <a:cubicBezTo>
                      <a:pt x="12620" y="112"/>
                      <a:pt x="12454" y="1"/>
                      <a:pt x="1226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7" name="Google Shape;415;p25">
                <a:extLst>
                  <a:ext uri="{FF2B5EF4-FFF2-40B4-BE49-F238E27FC236}">
                    <a16:creationId xmlns:a16="http://schemas.microsoft.com/office/drawing/2014/main" id="{39FC669A-BA39-7C3D-C72D-FE2DAB485E3A}"/>
                  </a:ext>
                </a:extLst>
              </p:cNvPr>
              <p:cNvSpPr/>
              <p:nvPr/>
            </p:nvSpPr>
            <p:spPr>
              <a:xfrm>
                <a:off x="2045125" y="3039100"/>
                <a:ext cx="316375" cy="9575"/>
              </a:xfrm>
              <a:custGeom>
                <a:avLst/>
                <a:gdLst/>
                <a:ahLst/>
                <a:cxnLst/>
                <a:rect l="l" t="t" r="r" b="b"/>
                <a:pathLst>
                  <a:path w="12655" h="383" extrusionOk="0">
                    <a:moveTo>
                      <a:pt x="12216" y="1"/>
                    </a:moveTo>
                    <a:cubicBezTo>
                      <a:pt x="12215" y="1"/>
                      <a:pt x="12213" y="1"/>
                      <a:pt x="12212" y="1"/>
                    </a:cubicBezTo>
                    <a:lnTo>
                      <a:pt x="438" y="102"/>
                    </a:lnTo>
                    <a:cubicBezTo>
                      <a:pt x="244" y="104"/>
                      <a:pt x="79" y="219"/>
                      <a:pt x="0" y="382"/>
                    </a:cubicBezTo>
                    <a:lnTo>
                      <a:pt x="12654" y="273"/>
                    </a:lnTo>
                    <a:cubicBezTo>
                      <a:pt x="12575" y="112"/>
                      <a:pt x="12408" y="1"/>
                      <a:pt x="1221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8" name="Google Shape;416;p25">
                <a:extLst>
                  <a:ext uri="{FF2B5EF4-FFF2-40B4-BE49-F238E27FC236}">
                    <a16:creationId xmlns:a16="http://schemas.microsoft.com/office/drawing/2014/main" id="{02D8495B-5AE7-48AE-1B19-87C93A066A1F}"/>
                  </a:ext>
                </a:extLst>
              </p:cNvPr>
              <p:cNvSpPr/>
              <p:nvPr/>
            </p:nvSpPr>
            <p:spPr>
              <a:xfrm>
                <a:off x="2190425" y="3329625"/>
                <a:ext cx="31525" cy="52250"/>
              </a:xfrm>
              <a:custGeom>
                <a:avLst/>
                <a:gdLst/>
                <a:ahLst/>
                <a:cxnLst/>
                <a:rect l="l" t="t" r="r" b="b"/>
                <a:pathLst>
                  <a:path w="1261" h="2090" extrusionOk="0">
                    <a:moveTo>
                      <a:pt x="1120" y="0"/>
                    </a:moveTo>
                    <a:lnTo>
                      <a:pt x="105" y="9"/>
                    </a:lnTo>
                    <a:cubicBezTo>
                      <a:pt x="87" y="9"/>
                      <a:pt x="73" y="23"/>
                      <a:pt x="72" y="41"/>
                    </a:cubicBezTo>
                    <a:lnTo>
                      <a:pt x="0" y="2089"/>
                    </a:lnTo>
                    <a:lnTo>
                      <a:pt x="1261" y="2079"/>
                    </a:lnTo>
                    <a:lnTo>
                      <a:pt x="1155" y="32"/>
                    </a:lnTo>
                    <a:cubicBezTo>
                      <a:pt x="1153" y="14"/>
                      <a:pt x="1138" y="0"/>
                      <a:pt x="112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9" name="Google Shape;417;p25">
                <a:extLst>
                  <a:ext uri="{FF2B5EF4-FFF2-40B4-BE49-F238E27FC236}">
                    <a16:creationId xmlns:a16="http://schemas.microsoft.com/office/drawing/2014/main" id="{8835677D-DE38-6650-9BCB-3F9140A14E68}"/>
                  </a:ext>
                </a:extLst>
              </p:cNvPr>
              <p:cNvSpPr/>
              <p:nvPr/>
            </p:nvSpPr>
            <p:spPr>
              <a:xfrm>
                <a:off x="2186325" y="3381550"/>
                <a:ext cx="39800" cy="11575"/>
              </a:xfrm>
              <a:custGeom>
                <a:avLst/>
                <a:gdLst/>
                <a:ahLst/>
                <a:cxnLst/>
                <a:rect l="l" t="t" r="r" b="b"/>
                <a:pathLst>
                  <a:path w="1592" h="463" extrusionOk="0">
                    <a:moveTo>
                      <a:pt x="1520" y="0"/>
                    </a:moveTo>
                    <a:lnTo>
                      <a:pt x="67" y="14"/>
                    </a:lnTo>
                    <a:cubicBezTo>
                      <a:pt x="31" y="14"/>
                      <a:pt x="1" y="44"/>
                      <a:pt x="1" y="82"/>
                    </a:cubicBezTo>
                    <a:lnTo>
                      <a:pt x="5" y="462"/>
                    </a:lnTo>
                    <a:lnTo>
                      <a:pt x="1591" y="448"/>
                    </a:lnTo>
                    <a:lnTo>
                      <a:pt x="1588" y="68"/>
                    </a:lnTo>
                    <a:cubicBezTo>
                      <a:pt x="1588" y="30"/>
                      <a:pt x="1558" y="0"/>
                      <a:pt x="152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0" name="Google Shape;418;p25">
                <a:extLst>
                  <a:ext uri="{FF2B5EF4-FFF2-40B4-BE49-F238E27FC236}">
                    <a16:creationId xmlns:a16="http://schemas.microsoft.com/office/drawing/2014/main" id="{16F48234-26D2-44DF-817A-9B4529E6A928}"/>
                  </a:ext>
                </a:extLst>
              </p:cNvPr>
              <p:cNvSpPr/>
              <p:nvPr/>
            </p:nvSpPr>
            <p:spPr>
              <a:xfrm>
                <a:off x="2166800" y="2684700"/>
                <a:ext cx="254650" cy="175925"/>
              </a:xfrm>
              <a:custGeom>
                <a:avLst/>
                <a:gdLst/>
                <a:ahLst/>
                <a:cxnLst/>
                <a:rect l="l" t="t" r="r" b="b"/>
                <a:pathLst>
                  <a:path w="10186" h="7037" extrusionOk="0">
                    <a:moveTo>
                      <a:pt x="9435" y="0"/>
                    </a:moveTo>
                    <a:cubicBezTo>
                      <a:pt x="9433" y="0"/>
                      <a:pt x="9431" y="0"/>
                      <a:pt x="9429" y="0"/>
                    </a:cubicBezTo>
                    <a:lnTo>
                      <a:pt x="697" y="76"/>
                    </a:lnTo>
                    <a:cubicBezTo>
                      <a:pt x="311" y="79"/>
                      <a:pt x="0" y="394"/>
                      <a:pt x="3" y="780"/>
                    </a:cubicBezTo>
                    <a:lnTo>
                      <a:pt x="52" y="6344"/>
                    </a:lnTo>
                    <a:cubicBezTo>
                      <a:pt x="55" y="6727"/>
                      <a:pt x="368" y="7036"/>
                      <a:pt x="750" y="7036"/>
                    </a:cubicBezTo>
                    <a:cubicBezTo>
                      <a:pt x="752" y="7036"/>
                      <a:pt x="754" y="7036"/>
                      <a:pt x="756" y="7036"/>
                    </a:cubicBezTo>
                    <a:lnTo>
                      <a:pt x="9488" y="6960"/>
                    </a:lnTo>
                    <a:lnTo>
                      <a:pt x="9488" y="6962"/>
                    </a:lnTo>
                    <a:cubicBezTo>
                      <a:pt x="9875" y="6957"/>
                      <a:pt x="10185" y="6642"/>
                      <a:pt x="10182" y="6256"/>
                    </a:cubicBezTo>
                    <a:lnTo>
                      <a:pt x="10134" y="693"/>
                    </a:lnTo>
                    <a:cubicBezTo>
                      <a:pt x="10131" y="310"/>
                      <a:pt x="9817" y="0"/>
                      <a:pt x="943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1" name="Google Shape;419;p25">
                <a:extLst>
                  <a:ext uri="{FF2B5EF4-FFF2-40B4-BE49-F238E27FC236}">
                    <a16:creationId xmlns:a16="http://schemas.microsoft.com/office/drawing/2014/main" id="{A8DF1BE7-9F87-8318-5202-8B0994F510FF}"/>
                  </a:ext>
                </a:extLst>
              </p:cNvPr>
              <p:cNvSpPr/>
              <p:nvPr/>
            </p:nvSpPr>
            <p:spPr>
              <a:xfrm>
                <a:off x="2187725" y="2684500"/>
                <a:ext cx="254650" cy="175925"/>
              </a:xfrm>
              <a:custGeom>
                <a:avLst/>
                <a:gdLst/>
                <a:ahLst/>
                <a:cxnLst/>
                <a:rect l="l" t="t" r="r" b="b"/>
                <a:pathLst>
                  <a:path w="10186" h="7037" extrusionOk="0">
                    <a:moveTo>
                      <a:pt x="9435" y="1"/>
                    </a:moveTo>
                    <a:cubicBezTo>
                      <a:pt x="9434" y="1"/>
                      <a:pt x="9432" y="1"/>
                      <a:pt x="9430" y="1"/>
                    </a:cubicBezTo>
                    <a:lnTo>
                      <a:pt x="698" y="77"/>
                    </a:lnTo>
                    <a:cubicBezTo>
                      <a:pt x="311" y="80"/>
                      <a:pt x="1" y="395"/>
                      <a:pt x="4" y="781"/>
                    </a:cubicBezTo>
                    <a:lnTo>
                      <a:pt x="52" y="6344"/>
                    </a:lnTo>
                    <a:cubicBezTo>
                      <a:pt x="55" y="6729"/>
                      <a:pt x="367" y="7037"/>
                      <a:pt x="751" y="7037"/>
                    </a:cubicBezTo>
                    <a:cubicBezTo>
                      <a:pt x="753" y="7037"/>
                      <a:pt x="755" y="7037"/>
                      <a:pt x="757" y="7037"/>
                    </a:cubicBezTo>
                    <a:lnTo>
                      <a:pt x="9489" y="6962"/>
                    </a:lnTo>
                    <a:cubicBezTo>
                      <a:pt x="9875" y="6959"/>
                      <a:pt x="10186" y="6643"/>
                      <a:pt x="10183" y="6257"/>
                    </a:cubicBezTo>
                    <a:lnTo>
                      <a:pt x="10134" y="695"/>
                    </a:lnTo>
                    <a:cubicBezTo>
                      <a:pt x="10131" y="310"/>
                      <a:pt x="9818" y="1"/>
                      <a:pt x="943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2" name="Google Shape;420;p25">
                <a:extLst>
                  <a:ext uri="{FF2B5EF4-FFF2-40B4-BE49-F238E27FC236}">
                    <a16:creationId xmlns:a16="http://schemas.microsoft.com/office/drawing/2014/main" id="{5E048457-4AC7-78D4-69D7-A82D66290EAA}"/>
                  </a:ext>
                </a:extLst>
              </p:cNvPr>
              <p:cNvSpPr/>
              <p:nvPr/>
            </p:nvSpPr>
            <p:spPr>
              <a:xfrm>
                <a:off x="2187550" y="2684325"/>
                <a:ext cx="255025" cy="176325"/>
              </a:xfrm>
              <a:custGeom>
                <a:avLst/>
                <a:gdLst/>
                <a:ahLst/>
                <a:cxnLst/>
                <a:rect l="l" t="t" r="r" b="b"/>
                <a:pathLst>
                  <a:path w="10201" h="7053" extrusionOk="0">
                    <a:moveTo>
                      <a:pt x="9442" y="15"/>
                    </a:moveTo>
                    <a:cubicBezTo>
                      <a:pt x="9820" y="15"/>
                      <a:pt x="10131" y="322"/>
                      <a:pt x="10134" y="700"/>
                    </a:cubicBezTo>
                    <a:lnTo>
                      <a:pt x="10181" y="6264"/>
                    </a:lnTo>
                    <a:cubicBezTo>
                      <a:pt x="10185" y="6645"/>
                      <a:pt x="9878" y="6957"/>
                      <a:pt x="9496" y="6960"/>
                    </a:cubicBezTo>
                    <a:lnTo>
                      <a:pt x="765" y="7036"/>
                    </a:lnTo>
                    <a:cubicBezTo>
                      <a:pt x="763" y="7036"/>
                      <a:pt x="761" y="7036"/>
                      <a:pt x="760" y="7036"/>
                    </a:cubicBezTo>
                    <a:cubicBezTo>
                      <a:pt x="380" y="7036"/>
                      <a:pt x="71" y="6730"/>
                      <a:pt x="67" y="6351"/>
                    </a:cubicBezTo>
                    <a:lnTo>
                      <a:pt x="20" y="788"/>
                    </a:lnTo>
                    <a:cubicBezTo>
                      <a:pt x="17" y="406"/>
                      <a:pt x="324" y="94"/>
                      <a:pt x="705" y="91"/>
                    </a:cubicBezTo>
                    <a:lnTo>
                      <a:pt x="9437" y="15"/>
                    </a:lnTo>
                    <a:cubicBezTo>
                      <a:pt x="9439" y="15"/>
                      <a:pt x="9441" y="15"/>
                      <a:pt x="9442" y="15"/>
                    </a:cubicBezTo>
                    <a:close/>
                    <a:moveTo>
                      <a:pt x="9441" y="0"/>
                    </a:moveTo>
                    <a:cubicBezTo>
                      <a:pt x="9439" y="0"/>
                      <a:pt x="9437" y="0"/>
                      <a:pt x="9435" y="0"/>
                    </a:cubicBezTo>
                    <a:lnTo>
                      <a:pt x="705" y="74"/>
                    </a:lnTo>
                    <a:cubicBezTo>
                      <a:pt x="315" y="79"/>
                      <a:pt x="0" y="399"/>
                      <a:pt x="3" y="788"/>
                    </a:cubicBezTo>
                    <a:lnTo>
                      <a:pt x="52" y="6351"/>
                    </a:lnTo>
                    <a:cubicBezTo>
                      <a:pt x="55" y="6739"/>
                      <a:pt x="371" y="7053"/>
                      <a:pt x="760" y="7053"/>
                    </a:cubicBezTo>
                    <a:cubicBezTo>
                      <a:pt x="761" y="7053"/>
                      <a:pt x="763" y="7053"/>
                      <a:pt x="765" y="7053"/>
                    </a:cubicBezTo>
                    <a:lnTo>
                      <a:pt x="9496" y="6977"/>
                    </a:lnTo>
                    <a:cubicBezTo>
                      <a:pt x="9885" y="6974"/>
                      <a:pt x="10200" y="6654"/>
                      <a:pt x="10197" y="6264"/>
                    </a:cubicBezTo>
                    <a:lnTo>
                      <a:pt x="10149" y="702"/>
                    </a:lnTo>
                    <a:cubicBezTo>
                      <a:pt x="10146" y="313"/>
                      <a:pt x="9829" y="0"/>
                      <a:pt x="94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3" name="Google Shape;421;p25">
                <a:extLst>
                  <a:ext uri="{FF2B5EF4-FFF2-40B4-BE49-F238E27FC236}">
                    <a16:creationId xmlns:a16="http://schemas.microsoft.com/office/drawing/2014/main" id="{3AFBFFA6-482C-1928-670B-8C734FCEA87C}"/>
                  </a:ext>
                </a:extLst>
              </p:cNvPr>
              <p:cNvSpPr/>
              <p:nvPr/>
            </p:nvSpPr>
            <p:spPr>
              <a:xfrm>
                <a:off x="2269950" y="2768200"/>
                <a:ext cx="61525" cy="295800"/>
              </a:xfrm>
              <a:custGeom>
                <a:avLst/>
                <a:gdLst/>
                <a:ahLst/>
                <a:cxnLst/>
                <a:rect l="l" t="t" r="r" b="b"/>
                <a:pathLst>
                  <a:path w="2461" h="11832" extrusionOk="0">
                    <a:moveTo>
                      <a:pt x="2460" y="0"/>
                    </a:moveTo>
                    <a:lnTo>
                      <a:pt x="1550" y="8"/>
                    </a:lnTo>
                    <a:cubicBezTo>
                      <a:pt x="1327" y="9"/>
                      <a:pt x="1148" y="193"/>
                      <a:pt x="1150" y="415"/>
                    </a:cubicBezTo>
                    <a:lnTo>
                      <a:pt x="1235" y="10266"/>
                    </a:lnTo>
                    <a:cubicBezTo>
                      <a:pt x="1241" y="10905"/>
                      <a:pt x="764" y="11435"/>
                      <a:pt x="144" y="11512"/>
                    </a:cubicBezTo>
                    <a:cubicBezTo>
                      <a:pt x="103" y="11517"/>
                      <a:pt x="67" y="11536"/>
                      <a:pt x="41" y="11565"/>
                    </a:cubicBezTo>
                    <a:cubicBezTo>
                      <a:pt x="15" y="11595"/>
                      <a:pt x="0" y="11633"/>
                      <a:pt x="2" y="11676"/>
                    </a:cubicBezTo>
                    <a:cubicBezTo>
                      <a:pt x="3" y="11764"/>
                      <a:pt x="81" y="11832"/>
                      <a:pt x="168" y="11832"/>
                    </a:cubicBezTo>
                    <a:lnTo>
                      <a:pt x="406" y="11829"/>
                    </a:lnTo>
                    <a:cubicBezTo>
                      <a:pt x="750" y="11826"/>
                      <a:pt x="1061" y="11685"/>
                      <a:pt x="1283" y="11456"/>
                    </a:cubicBezTo>
                    <a:cubicBezTo>
                      <a:pt x="1507" y="11229"/>
                      <a:pt x="1644" y="10917"/>
                      <a:pt x="1641" y="10573"/>
                    </a:cubicBezTo>
                    <a:lnTo>
                      <a:pt x="1557" y="865"/>
                    </a:lnTo>
                    <a:lnTo>
                      <a:pt x="2254" y="836"/>
                    </a:lnTo>
                    <a:lnTo>
                      <a:pt x="246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4" name="Google Shape;422;p25">
                <a:extLst>
                  <a:ext uri="{FF2B5EF4-FFF2-40B4-BE49-F238E27FC236}">
                    <a16:creationId xmlns:a16="http://schemas.microsoft.com/office/drawing/2014/main" id="{5D8FDBFC-87D6-C4D3-9391-BDE4AF1D0519}"/>
                  </a:ext>
                </a:extLst>
              </p:cNvPr>
              <p:cNvSpPr/>
              <p:nvPr/>
            </p:nvSpPr>
            <p:spPr>
              <a:xfrm>
                <a:off x="2280050" y="2768125"/>
                <a:ext cx="75550" cy="295850"/>
              </a:xfrm>
              <a:custGeom>
                <a:avLst/>
                <a:gdLst/>
                <a:ahLst/>
                <a:cxnLst/>
                <a:rect l="l" t="t" r="r" b="b"/>
                <a:pathLst>
                  <a:path w="3022" h="11834" extrusionOk="0">
                    <a:moveTo>
                      <a:pt x="2336" y="0"/>
                    </a:moveTo>
                    <a:cubicBezTo>
                      <a:pt x="2335" y="0"/>
                      <a:pt x="2334" y="0"/>
                      <a:pt x="2333" y="0"/>
                    </a:cubicBezTo>
                    <a:lnTo>
                      <a:pt x="1737" y="6"/>
                    </a:lnTo>
                    <a:cubicBezTo>
                      <a:pt x="1411" y="9"/>
                      <a:pt x="1149" y="276"/>
                      <a:pt x="1150" y="602"/>
                    </a:cubicBezTo>
                    <a:lnTo>
                      <a:pt x="1237" y="10576"/>
                    </a:lnTo>
                    <a:cubicBezTo>
                      <a:pt x="1240" y="10920"/>
                      <a:pt x="1103" y="11232"/>
                      <a:pt x="879" y="11461"/>
                    </a:cubicBezTo>
                    <a:cubicBezTo>
                      <a:pt x="655" y="11687"/>
                      <a:pt x="347" y="11830"/>
                      <a:pt x="2" y="11833"/>
                    </a:cubicBezTo>
                    <a:lnTo>
                      <a:pt x="2" y="11833"/>
                    </a:lnTo>
                    <a:lnTo>
                      <a:pt x="1779" y="11817"/>
                    </a:lnTo>
                    <a:cubicBezTo>
                      <a:pt x="2468" y="11810"/>
                      <a:pt x="3021" y="11249"/>
                      <a:pt x="3015" y="10561"/>
                    </a:cubicBezTo>
                    <a:lnTo>
                      <a:pt x="2929" y="586"/>
                    </a:lnTo>
                    <a:cubicBezTo>
                      <a:pt x="2926" y="260"/>
                      <a:pt x="2661" y="0"/>
                      <a:pt x="2336" y="0"/>
                    </a:cubicBezTo>
                    <a:close/>
                    <a:moveTo>
                      <a:pt x="2" y="11833"/>
                    </a:moveTo>
                    <a:lnTo>
                      <a:pt x="1" y="11833"/>
                    </a:lnTo>
                    <a:cubicBezTo>
                      <a:pt x="1" y="11833"/>
                      <a:pt x="2" y="11833"/>
                      <a:pt x="2" y="1183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5" name="Google Shape;423;p25">
                <a:extLst>
                  <a:ext uri="{FF2B5EF4-FFF2-40B4-BE49-F238E27FC236}">
                    <a16:creationId xmlns:a16="http://schemas.microsoft.com/office/drawing/2014/main" id="{E3C0D47E-2372-3F9F-75AB-1653317EDB64}"/>
                  </a:ext>
                </a:extLst>
              </p:cNvPr>
              <p:cNvSpPr/>
              <p:nvPr/>
            </p:nvSpPr>
            <p:spPr>
              <a:xfrm>
                <a:off x="2269725" y="2767925"/>
                <a:ext cx="86050" cy="296275"/>
              </a:xfrm>
              <a:custGeom>
                <a:avLst/>
                <a:gdLst/>
                <a:ahLst/>
                <a:cxnLst/>
                <a:rect l="l" t="t" r="r" b="b"/>
                <a:pathLst>
                  <a:path w="3442" h="11851" extrusionOk="0">
                    <a:moveTo>
                      <a:pt x="2752" y="17"/>
                    </a:moveTo>
                    <a:cubicBezTo>
                      <a:pt x="3071" y="17"/>
                      <a:pt x="3331" y="275"/>
                      <a:pt x="3334" y="594"/>
                    </a:cubicBezTo>
                    <a:lnTo>
                      <a:pt x="3420" y="10569"/>
                    </a:lnTo>
                    <a:cubicBezTo>
                      <a:pt x="3425" y="11250"/>
                      <a:pt x="2875" y="11811"/>
                      <a:pt x="2192" y="11817"/>
                    </a:cubicBezTo>
                    <a:lnTo>
                      <a:pt x="177" y="11835"/>
                    </a:lnTo>
                    <a:cubicBezTo>
                      <a:pt x="93" y="11835"/>
                      <a:pt x="20" y="11768"/>
                      <a:pt x="18" y="11687"/>
                    </a:cubicBezTo>
                    <a:cubicBezTo>
                      <a:pt x="17" y="11649"/>
                      <a:pt x="30" y="11611"/>
                      <a:pt x="56" y="11582"/>
                    </a:cubicBezTo>
                    <a:cubicBezTo>
                      <a:pt x="82" y="11553"/>
                      <a:pt x="117" y="11535"/>
                      <a:pt x="153" y="11531"/>
                    </a:cubicBezTo>
                    <a:cubicBezTo>
                      <a:pt x="785" y="11453"/>
                      <a:pt x="1257" y="10914"/>
                      <a:pt x="1251" y="10277"/>
                    </a:cubicBezTo>
                    <a:lnTo>
                      <a:pt x="1167" y="426"/>
                    </a:lnTo>
                    <a:cubicBezTo>
                      <a:pt x="1165" y="208"/>
                      <a:pt x="1341" y="29"/>
                      <a:pt x="1559" y="28"/>
                    </a:cubicBezTo>
                    <a:lnTo>
                      <a:pt x="1559" y="26"/>
                    </a:lnTo>
                    <a:lnTo>
                      <a:pt x="2746" y="17"/>
                    </a:lnTo>
                    <a:cubicBezTo>
                      <a:pt x="2748" y="17"/>
                      <a:pt x="2750" y="17"/>
                      <a:pt x="2752" y="17"/>
                    </a:cubicBezTo>
                    <a:close/>
                    <a:moveTo>
                      <a:pt x="2752" y="1"/>
                    </a:moveTo>
                    <a:cubicBezTo>
                      <a:pt x="2750" y="1"/>
                      <a:pt x="2748" y="1"/>
                      <a:pt x="2746" y="1"/>
                    </a:cubicBezTo>
                    <a:lnTo>
                      <a:pt x="1559" y="11"/>
                    </a:lnTo>
                    <a:cubicBezTo>
                      <a:pt x="1332" y="13"/>
                      <a:pt x="1148" y="199"/>
                      <a:pt x="1151" y="426"/>
                    </a:cubicBezTo>
                    <a:lnTo>
                      <a:pt x="1236" y="10277"/>
                    </a:lnTo>
                    <a:cubicBezTo>
                      <a:pt x="1241" y="10905"/>
                      <a:pt x="774" y="11438"/>
                      <a:pt x="152" y="11516"/>
                    </a:cubicBezTo>
                    <a:cubicBezTo>
                      <a:pt x="111" y="11520"/>
                      <a:pt x="71" y="11540"/>
                      <a:pt x="44" y="11572"/>
                    </a:cubicBezTo>
                    <a:cubicBezTo>
                      <a:pt x="15" y="11603"/>
                      <a:pt x="0" y="11644"/>
                      <a:pt x="2" y="11688"/>
                    </a:cubicBezTo>
                    <a:cubicBezTo>
                      <a:pt x="5" y="11778"/>
                      <a:pt x="82" y="11850"/>
                      <a:pt x="175" y="11850"/>
                    </a:cubicBezTo>
                    <a:cubicBezTo>
                      <a:pt x="175" y="11850"/>
                      <a:pt x="176" y="11850"/>
                      <a:pt x="177" y="11850"/>
                    </a:cubicBezTo>
                    <a:lnTo>
                      <a:pt x="2192" y="11834"/>
                    </a:lnTo>
                    <a:cubicBezTo>
                      <a:pt x="2884" y="11828"/>
                      <a:pt x="3442" y="11260"/>
                      <a:pt x="3436" y="10569"/>
                    </a:cubicBezTo>
                    <a:lnTo>
                      <a:pt x="3349" y="594"/>
                    </a:lnTo>
                    <a:cubicBezTo>
                      <a:pt x="3346" y="266"/>
                      <a:pt x="3080" y="1"/>
                      <a:pt x="27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6" name="Google Shape;424;p25">
                <a:extLst>
                  <a:ext uri="{FF2B5EF4-FFF2-40B4-BE49-F238E27FC236}">
                    <a16:creationId xmlns:a16="http://schemas.microsoft.com/office/drawing/2014/main" id="{0036E327-B873-EBEB-427C-0021704B1B02}"/>
                  </a:ext>
                </a:extLst>
              </p:cNvPr>
              <p:cNvSpPr/>
              <p:nvPr/>
            </p:nvSpPr>
            <p:spPr>
              <a:xfrm>
                <a:off x="2317950" y="2776875"/>
                <a:ext cx="24075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963" h="1299" extrusionOk="0">
                    <a:moveTo>
                      <a:pt x="810" y="0"/>
                    </a:moveTo>
                    <a:lnTo>
                      <a:pt x="477" y="3"/>
                    </a:lnTo>
                    <a:cubicBezTo>
                      <a:pt x="213" y="5"/>
                      <a:pt x="1" y="297"/>
                      <a:pt x="4" y="655"/>
                    </a:cubicBezTo>
                    <a:cubicBezTo>
                      <a:pt x="7" y="1012"/>
                      <a:pt x="221" y="1298"/>
                      <a:pt x="485" y="1298"/>
                    </a:cubicBezTo>
                    <a:cubicBezTo>
                      <a:pt x="486" y="1298"/>
                      <a:pt x="487" y="1298"/>
                      <a:pt x="489" y="1298"/>
                    </a:cubicBezTo>
                    <a:lnTo>
                      <a:pt x="822" y="1297"/>
                    </a:lnTo>
                    <a:lnTo>
                      <a:pt x="820" y="1113"/>
                    </a:lnTo>
                    <a:cubicBezTo>
                      <a:pt x="908" y="994"/>
                      <a:pt x="963" y="829"/>
                      <a:pt x="961" y="647"/>
                    </a:cubicBezTo>
                    <a:cubicBezTo>
                      <a:pt x="960" y="464"/>
                      <a:pt x="902" y="300"/>
                      <a:pt x="811" y="183"/>
                    </a:cubicBezTo>
                    <a:lnTo>
                      <a:pt x="810" y="0"/>
                    </a:lnTo>
                    <a:close/>
                  </a:path>
                </a:pathLst>
              </a:custGeom>
              <a:solidFill>
                <a:srgbClr val="333746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7" name="Google Shape;425;p25">
                <a:extLst>
                  <a:ext uri="{FF2B5EF4-FFF2-40B4-BE49-F238E27FC236}">
                    <a16:creationId xmlns:a16="http://schemas.microsoft.com/office/drawing/2014/main" id="{F539CDB5-E744-271C-B741-94E842732154}"/>
                  </a:ext>
                </a:extLst>
              </p:cNvPr>
              <p:cNvSpPr/>
              <p:nvPr/>
            </p:nvSpPr>
            <p:spPr>
              <a:xfrm>
                <a:off x="2326300" y="2776875"/>
                <a:ext cx="24100" cy="32425"/>
              </a:xfrm>
              <a:custGeom>
                <a:avLst/>
                <a:gdLst/>
                <a:ahLst/>
                <a:cxnLst/>
                <a:rect l="l" t="t" r="r" b="b"/>
                <a:pathLst>
                  <a:path w="964" h="1297" extrusionOk="0">
                    <a:moveTo>
                      <a:pt x="480" y="0"/>
                    </a:moveTo>
                    <a:cubicBezTo>
                      <a:pt x="479" y="0"/>
                      <a:pt x="477" y="0"/>
                      <a:pt x="476" y="0"/>
                    </a:cubicBezTo>
                    <a:cubicBezTo>
                      <a:pt x="212" y="2"/>
                      <a:pt x="0" y="294"/>
                      <a:pt x="3" y="653"/>
                    </a:cubicBezTo>
                    <a:cubicBezTo>
                      <a:pt x="6" y="1010"/>
                      <a:pt x="222" y="1297"/>
                      <a:pt x="486" y="1297"/>
                    </a:cubicBezTo>
                    <a:cubicBezTo>
                      <a:pt x="487" y="1297"/>
                      <a:pt x="487" y="1297"/>
                      <a:pt x="488" y="1297"/>
                    </a:cubicBezTo>
                    <a:cubicBezTo>
                      <a:pt x="751" y="1294"/>
                      <a:pt x="964" y="1001"/>
                      <a:pt x="960" y="644"/>
                    </a:cubicBezTo>
                    <a:cubicBezTo>
                      <a:pt x="957" y="288"/>
                      <a:pt x="743" y="0"/>
                      <a:pt x="48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8" name="Google Shape;426;p25">
                <a:extLst>
                  <a:ext uri="{FF2B5EF4-FFF2-40B4-BE49-F238E27FC236}">
                    <a16:creationId xmlns:a16="http://schemas.microsoft.com/office/drawing/2014/main" id="{630A3CCD-2EE5-6EBF-1F29-E9AB63A39515}"/>
                  </a:ext>
                </a:extLst>
              </p:cNvPr>
              <p:cNvSpPr/>
              <p:nvPr/>
            </p:nvSpPr>
            <p:spPr>
              <a:xfrm>
                <a:off x="2317775" y="2776675"/>
                <a:ext cx="32825" cy="32900"/>
              </a:xfrm>
              <a:custGeom>
                <a:avLst/>
                <a:gdLst/>
                <a:ahLst/>
                <a:cxnLst/>
                <a:rect l="l" t="t" r="r" b="b"/>
                <a:pathLst>
                  <a:path w="1313" h="1316" extrusionOk="0">
                    <a:moveTo>
                      <a:pt x="819" y="16"/>
                    </a:moveTo>
                    <a:cubicBezTo>
                      <a:pt x="1078" y="16"/>
                      <a:pt x="1291" y="300"/>
                      <a:pt x="1294" y="652"/>
                    </a:cubicBezTo>
                    <a:cubicBezTo>
                      <a:pt x="1297" y="1005"/>
                      <a:pt x="1088" y="1294"/>
                      <a:pt x="829" y="1296"/>
                    </a:cubicBezTo>
                    <a:lnTo>
                      <a:pt x="496" y="1299"/>
                    </a:lnTo>
                    <a:cubicBezTo>
                      <a:pt x="494" y="1299"/>
                      <a:pt x="493" y="1299"/>
                      <a:pt x="492" y="1299"/>
                    </a:cubicBezTo>
                    <a:cubicBezTo>
                      <a:pt x="233" y="1299"/>
                      <a:pt x="22" y="1014"/>
                      <a:pt x="19" y="663"/>
                    </a:cubicBezTo>
                    <a:cubicBezTo>
                      <a:pt x="15" y="310"/>
                      <a:pt x="225" y="22"/>
                      <a:pt x="484" y="19"/>
                    </a:cubicBezTo>
                    <a:lnTo>
                      <a:pt x="817" y="16"/>
                    </a:lnTo>
                    <a:cubicBezTo>
                      <a:pt x="817" y="16"/>
                      <a:pt x="818" y="16"/>
                      <a:pt x="819" y="16"/>
                    </a:cubicBezTo>
                    <a:close/>
                    <a:moveTo>
                      <a:pt x="821" y="1"/>
                    </a:moveTo>
                    <a:cubicBezTo>
                      <a:pt x="820" y="1"/>
                      <a:pt x="818" y="1"/>
                      <a:pt x="817" y="1"/>
                    </a:cubicBezTo>
                    <a:lnTo>
                      <a:pt x="484" y="4"/>
                    </a:lnTo>
                    <a:cubicBezTo>
                      <a:pt x="215" y="5"/>
                      <a:pt x="0" y="302"/>
                      <a:pt x="3" y="663"/>
                    </a:cubicBezTo>
                    <a:cubicBezTo>
                      <a:pt x="6" y="1024"/>
                      <a:pt x="226" y="1315"/>
                      <a:pt x="494" y="1315"/>
                    </a:cubicBezTo>
                    <a:cubicBezTo>
                      <a:pt x="494" y="1315"/>
                      <a:pt x="495" y="1315"/>
                      <a:pt x="496" y="1315"/>
                    </a:cubicBezTo>
                    <a:lnTo>
                      <a:pt x="829" y="1312"/>
                    </a:lnTo>
                    <a:cubicBezTo>
                      <a:pt x="1097" y="1309"/>
                      <a:pt x="1312" y="1014"/>
                      <a:pt x="1309" y="652"/>
                    </a:cubicBezTo>
                    <a:cubicBezTo>
                      <a:pt x="1306" y="292"/>
                      <a:pt x="1087" y="1"/>
                      <a:pt x="82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9" name="Google Shape;427;p25">
                <a:extLst>
                  <a:ext uri="{FF2B5EF4-FFF2-40B4-BE49-F238E27FC236}">
                    <a16:creationId xmlns:a16="http://schemas.microsoft.com/office/drawing/2014/main" id="{D834BC1A-8D37-376A-3FCB-5ACFA16F51CF}"/>
                  </a:ext>
                </a:extLst>
              </p:cNvPr>
              <p:cNvSpPr/>
              <p:nvPr/>
            </p:nvSpPr>
            <p:spPr>
              <a:xfrm>
                <a:off x="2191850" y="3194700"/>
                <a:ext cx="26575" cy="134975"/>
              </a:xfrm>
              <a:custGeom>
                <a:avLst/>
                <a:gdLst/>
                <a:ahLst/>
                <a:cxnLst/>
                <a:rect l="l" t="t" r="r" b="b"/>
                <a:pathLst>
                  <a:path w="1063" h="5399" extrusionOk="0">
                    <a:moveTo>
                      <a:pt x="1017" y="0"/>
                    </a:moveTo>
                    <a:lnTo>
                      <a:pt x="1" y="8"/>
                    </a:lnTo>
                    <a:lnTo>
                      <a:pt x="4" y="270"/>
                    </a:lnTo>
                    <a:lnTo>
                      <a:pt x="4" y="272"/>
                    </a:lnTo>
                    <a:lnTo>
                      <a:pt x="62" y="270"/>
                    </a:lnTo>
                    <a:cubicBezTo>
                      <a:pt x="63" y="270"/>
                      <a:pt x="65" y="270"/>
                      <a:pt x="67" y="270"/>
                    </a:cubicBezTo>
                    <a:cubicBezTo>
                      <a:pt x="451" y="270"/>
                      <a:pt x="764" y="579"/>
                      <a:pt x="767" y="964"/>
                    </a:cubicBezTo>
                    <a:lnTo>
                      <a:pt x="805" y="5399"/>
                    </a:lnTo>
                    <a:lnTo>
                      <a:pt x="1063" y="5397"/>
                    </a:lnTo>
                    <a:lnTo>
                      <a:pt x="1017" y="0"/>
                    </a:lnTo>
                    <a:close/>
                  </a:path>
                </a:pathLst>
              </a:custGeom>
              <a:solidFill>
                <a:srgbClr val="333746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0" name="Google Shape;428;p25">
                <a:extLst>
                  <a:ext uri="{FF2B5EF4-FFF2-40B4-BE49-F238E27FC236}">
                    <a16:creationId xmlns:a16="http://schemas.microsoft.com/office/drawing/2014/main" id="{39484487-4C19-163D-7058-E04B6FA55B83}"/>
                  </a:ext>
                </a:extLst>
              </p:cNvPr>
              <p:cNvSpPr/>
              <p:nvPr/>
            </p:nvSpPr>
            <p:spPr>
              <a:xfrm>
                <a:off x="2043675" y="2684325"/>
                <a:ext cx="398900" cy="774725"/>
              </a:xfrm>
              <a:custGeom>
                <a:avLst/>
                <a:gdLst/>
                <a:ahLst/>
                <a:cxnLst/>
                <a:rect l="l" t="t" r="r" b="b"/>
                <a:pathLst>
                  <a:path w="15956" h="30989" extrusionOk="0">
                    <a:moveTo>
                      <a:pt x="15200" y="15"/>
                    </a:moveTo>
                    <a:cubicBezTo>
                      <a:pt x="15577" y="15"/>
                      <a:pt x="15886" y="321"/>
                      <a:pt x="15889" y="700"/>
                    </a:cubicBezTo>
                    <a:lnTo>
                      <a:pt x="15937" y="6264"/>
                    </a:lnTo>
                    <a:cubicBezTo>
                      <a:pt x="15940" y="6644"/>
                      <a:pt x="15633" y="6957"/>
                      <a:pt x="15251" y="6960"/>
                    </a:cubicBezTo>
                    <a:lnTo>
                      <a:pt x="12411" y="6985"/>
                    </a:lnTo>
                    <a:cubicBezTo>
                      <a:pt x="12406" y="6985"/>
                      <a:pt x="12403" y="6988"/>
                      <a:pt x="12403" y="6992"/>
                    </a:cubicBezTo>
                    <a:lnTo>
                      <a:pt x="12462" y="13911"/>
                    </a:lnTo>
                    <a:cubicBezTo>
                      <a:pt x="12462" y="14014"/>
                      <a:pt x="12450" y="14117"/>
                      <a:pt x="12426" y="14217"/>
                    </a:cubicBezTo>
                    <a:cubicBezTo>
                      <a:pt x="12426" y="14220"/>
                      <a:pt x="12428" y="14225"/>
                      <a:pt x="12432" y="14226"/>
                    </a:cubicBezTo>
                    <a:cubicBezTo>
                      <a:pt x="12623" y="14293"/>
                      <a:pt x="12753" y="14473"/>
                      <a:pt x="12755" y="14676"/>
                    </a:cubicBezTo>
                    <a:lnTo>
                      <a:pt x="12759" y="15337"/>
                    </a:lnTo>
                    <a:cubicBezTo>
                      <a:pt x="12762" y="15602"/>
                      <a:pt x="12549" y="15820"/>
                      <a:pt x="12284" y="15821"/>
                    </a:cubicBezTo>
                    <a:lnTo>
                      <a:pt x="7735" y="15861"/>
                    </a:lnTo>
                    <a:cubicBezTo>
                      <a:pt x="7732" y="15861"/>
                      <a:pt x="7727" y="15864"/>
                      <a:pt x="7727" y="15868"/>
                    </a:cubicBezTo>
                    <a:lnTo>
                      <a:pt x="7696" y="16245"/>
                    </a:lnTo>
                    <a:cubicBezTo>
                      <a:pt x="7696" y="16247"/>
                      <a:pt x="7696" y="16249"/>
                      <a:pt x="7697" y="16252"/>
                    </a:cubicBezTo>
                    <a:lnTo>
                      <a:pt x="7921" y="16527"/>
                    </a:lnTo>
                    <a:cubicBezTo>
                      <a:pt x="8112" y="16761"/>
                      <a:pt x="8392" y="16895"/>
                      <a:pt x="8693" y="16895"/>
                    </a:cubicBezTo>
                    <a:cubicBezTo>
                      <a:pt x="8696" y="16895"/>
                      <a:pt x="8700" y="16895"/>
                      <a:pt x="8703" y="16895"/>
                    </a:cubicBezTo>
                    <a:lnTo>
                      <a:pt x="10708" y="16879"/>
                    </a:lnTo>
                    <a:cubicBezTo>
                      <a:pt x="10713" y="16879"/>
                      <a:pt x="10716" y="16876"/>
                      <a:pt x="10716" y="16871"/>
                    </a:cubicBezTo>
                    <a:lnTo>
                      <a:pt x="10716" y="16862"/>
                    </a:lnTo>
                    <a:cubicBezTo>
                      <a:pt x="10716" y="16836"/>
                      <a:pt x="10737" y="16815"/>
                      <a:pt x="10763" y="16814"/>
                    </a:cubicBezTo>
                    <a:lnTo>
                      <a:pt x="11405" y="16809"/>
                    </a:lnTo>
                    <a:cubicBezTo>
                      <a:pt x="11432" y="16809"/>
                      <a:pt x="11454" y="16830"/>
                      <a:pt x="11454" y="16856"/>
                    </a:cubicBezTo>
                    <a:lnTo>
                      <a:pt x="11455" y="17016"/>
                    </a:lnTo>
                    <a:cubicBezTo>
                      <a:pt x="11455" y="17044"/>
                      <a:pt x="11434" y="17065"/>
                      <a:pt x="11408" y="17065"/>
                    </a:cubicBezTo>
                    <a:lnTo>
                      <a:pt x="10764" y="17071"/>
                    </a:lnTo>
                    <a:cubicBezTo>
                      <a:pt x="10739" y="17071"/>
                      <a:pt x="10717" y="17050"/>
                      <a:pt x="10717" y="17024"/>
                    </a:cubicBezTo>
                    <a:lnTo>
                      <a:pt x="10717" y="17013"/>
                    </a:lnTo>
                    <a:cubicBezTo>
                      <a:pt x="10717" y="17009"/>
                      <a:pt x="10713" y="17004"/>
                      <a:pt x="10710" y="17004"/>
                    </a:cubicBezTo>
                    <a:lnTo>
                      <a:pt x="8703" y="17023"/>
                    </a:lnTo>
                    <a:cubicBezTo>
                      <a:pt x="8700" y="17023"/>
                      <a:pt x="8696" y="17023"/>
                      <a:pt x="8693" y="17023"/>
                    </a:cubicBezTo>
                    <a:cubicBezTo>
                      <a:pt x="8354" y="17023"/>
                      <a:pt x="8037" y="16871"/>
                      <a:pt x="7823" y="16608"/>
                    </a:cubicBezTo>
                    <a:lnTo>
                      <a:pt x="7693" y="16445"/>
                    </a:lnTo>
                    <a:cubicBezTo>
                      <a:pt x="7692" y="16444"/>
                      <a:pt x="7690" y="16443"/>
                      <a:pt x="7688" y="16443"/>
                    </a:cubicBezTo>
                    <a:cubicBezTo>
                      <a:pt x="7687" y="16443"/>
                      <a:pt x="7686" y="16443"/>
                      <a:pt x="7685" y="16444"/>
                    </a:cubicBezTo>
                    <a:cubicBezTo>
                      <a:pt x="7680" y="16444"/>
                      <a:pt x="7679" y="16447"/>
                      <a:pt x="7679" y="16450"/>
                    </a:cubicBezTo>
                    <a:lnTo>
                      <a:pt x="7355" y="20281"/>
                    </a:lnTo>
                    <a:cubicBezTo>
                      <a:pt x="7349" y="20350"/>
                      <a:pt x="7293" y="20403"/>
                      <a:pt x="7223" y="20403"/>
                    </a:cubicBezTo>
                    <a:lnTo>
                      <a:pt x="6944" y="20406"/>
                    </a:lnTo>
                    <a:cubicBezTo>
                      <a:pt x="6940" y="20406"/>
                      <a:pt x="6937" y="20409"/>
                      <a:pt x="6937" y="20414"/>
                    </a:cubicBezTo>
                    <a:lnTo>
                      <a:pt x="6982" y="25812"/>
                    </a:lnTo>
                    <a:cubicBezTo>
                      <a:pt x="6982" y="25815"/>
                      <a:pt x="6987" y="25820"/>
                      <a:pt x="6990" y="25820"/>
                    </a:cubicBezTo>
                    <a:cubicBezTo>
                      <a:pt x="7003" y="25820"/>
                      <a:pt x="7016" y="25831"/>
                      <a:pt x="7017" y="25844"/>
                    </a:cubicBezTo>
                    <a:lnTo>
                      <a:pt x="7123" y="27891"/>
                    </a:lnTo>
                    <a:cubicBezTo>
                      <a:pt x="7123" y="27895"/>
                      <a:pt x="7126" y="27898"/>
                      <a:pt x="7131" y="27898"/>
                    </a:cubicBezTo>
                    <a:lnTo>
                      <a:pt x="7226" y="27897"/>
                    </a:lnTo>
                    <a:cubicBezTo>
                      <a:pt x="7259" y="27897"/>
                      <a:pt x="7287" y="27924"/>
                      <a:pt x="7287" y="27956"/>
                    </a:cubicBezTo>
                    <a:lnTo>
                      <a:pt x="7290" y="28336"/>
                    </a:lnTo>
                    <a:cubicBezTo>
                      <a:pt x="7290" y="28342"/>
                      <a:pt x="7294" y="28345"/>
                      <a:pt x="7297" y="28345"/>
                    </a:cubicBezTo>
                    <a:lnTo>
                      <a:pt x="9818" y="28324"/>
                    </a:lnTo>
                    <a:cubicBezTo>
                      <a:pt x="9825" y="28324"/>
                      <a:pt x="9833" y="28324"/>
                      <a:pt x="9841" y="28324"/>
                    </a:cubicBezTo>
                    <a:cubicBezTo>
                      <a:pt x="10405" y="28324"/>
                      <a:pt x="10937" y="28541"/>
                      <a:pt x="11338" y="28937"/>
                    </a:cubicBezTo>
                    <a:lnTo>
                      <a:pt x="11567" y="29161"/>
                    </a:lnTo>
                    <a:cubicBezTo>
                      <a:pt x="11569" y="29163"/>
                      <a:pt x="11570" y="29164"/>
                      <a:pt x="11572" y="29164"/>
                    </a:cubicBezTo>
                    <a:lnTo>
                      <a:pt x="11579" y="29164"/>
                    </a:lnTo>
                    <a:cubicBezTo>
                      <a:pt x="11582" y="29163"/>
                      <a:pt x="11584" y="29163"/>
                      <a:pt x="11587" y="29163"/>
                    </a:cubicBezTo>
                    <a:cubicBezTo>
                      <a:pt x="11589" y="29163"/>
                      <a:pt x="11591" y="29163"/>
                      <a:pt x="11593" y="29163"/>
                    </a:cubicBezTo>
                    <a:cubicBezTo>
                      <a:pt x="12066" y="29163"/>
                      <a:pt x="12452" y="29543"/>
                      <a:pt x="12455" y="30017"/>
                    </a:cubicBezTo>
                    <a:cubicBezTo>
                      <a:pt x="12459" y="30491"/>
                      <a:pt x="12076" y="30881"/>
                      <a:pt x="11602" y="30885"/>
                    </a:cubicBezTo>
                    <a:cubicBezTo>
                      <a:pt x="11599" y="30885"/>
                      <a:pt x="11596" y="30885"/>
                      <a:pt x="11594" y="30885"/>
                    </a:cubicBezTo>
                    <a:cubicBezTo>
                      <a:pt x="11123" y="30885"/>
                      <a:pt x="10739" y="30504"/>
                      <a:pt x="10734" y="30031"/>
                    </a:cubicBezTo>
                    <a:cubicBezTo>
                      <a:pt x="10733" y="29813"/>
                      <a:pt x="10813" y="29604"/>
                      <a:pt x="10960" y="29443"/>
                    </a:cubicBezTo>
                    <a:cubicBezTo>
                      <a:pt x="10963" y="29440"/>
                      <a:pt x="10963" y="29436"/>
                      <a:pt x="10960" y="29433"/>
                    </a:cubicBezTo>
                    <a:lnTo>
                      <a:pt x="10905" y="29378"/>
                    </a:lnTo>
                    <a:cubicBezTo>
                      <a:pt x="10617" y="29096"/>
                      <a:pt x="10239" y="28942"/>
                      <a:pt x="9836" y="28942"/>
                    </a:cubicBezTo>
                    <a:cubicBezTo>
                      <a:pt x="9832" y="28942"/>
                      <a:pt x="9828" y="28942"/>
                      <a:pt x="9824" y="28942"/>
                    </a:cubicBezTo>
                    <a:lnTo>
                      <a:pt x="3195" y="28999"/>
                    </a:lnTo>
                    <a:lnTo>
                      <a:pt x="3195" y="28998"/>
                    </a:lnTo>
                    <a:cubicBezTo>
                      <a:pt x="2789" y="29001"/>
                      <a:pt x="2408" y="29163"/>
                      <a:pt x="2121" y="29454"/>
                    </a:cubicBezTo>
                    <a:lnTo>
                      <a:pt x="2044" y="29533"/>
                    </a:lnTo>
                    <a:cubicBezTo>
                      <a:pt x="2041" y="29536"/>
                      <a:pt x="2041" y="29540"/>
                      <a:pt x="2044" y="29543"/>
                    </a:cubicBezTo>
                    <a:cubicBezTo>
                      <a:pt x="2181" y="29698"/>
                      <a:pt x="2256" y="29898"/>
                      <a:pt x="2259" y="30104"/>
                    </a:cubicBezTo>
                    <a:cubicBezTo>
                      <a:pt x="2262" y="30578"/>
                      <a:pt x="1881" y="30967"/>
                      <a:pt x="1405" y="30972"/>
                    </a:cubicBezTo>
                    <a:cubicBezTo>
                      <a:pt x="1402" y="30972"/>
                      <a:pt x="1399" y="30972"/>
                      <a:pt x="1397" y="30972"/>
                    </a:cubicBezTo>
                    <a:cubicBezTo>
                      <a:pt x="926" y="30972"/>
                      <a:pt x="542" y="30590"/>
                      <a:pt x="537" y="30119"/>
                    </a:cubicBezTo>
                    <a:cubicBezTo>
                      <a:pt x="533" y="29645"/>
                      <a:pt x="916" y="29255"/>
                      <a:pt x="1390" y="29251"/>
                    </a:cubicBezTo>
                    <a:cubicBezTo>
                      <a:pt x="1408" y="29251"/>
                      <a:pt x="1426" y="29251"/>
                      <a:pt x="1449" y="29252"/>
                    </a:cubicBezTo>
                    <a:cubicBezTo>
                      <a:pt x="1452" y="29252"/>
                      <a:pt x="1453" y="29251"/>
                      <a:pt x="1455" y="29249"/>
                    </a:cubicBezTo>
                    <a:lnTo>
                      <a:pt x="1681" y="29021"/>
                    </a:lnTo>
                    <a:cubicBezTo>
                      <a:pt x="2082" y="28612"/>
                      <a:pt x="2618" y="28384"/>
                      <a:pt x="3191" y="28380"/>
                    </a:cubicBezTo>
                    <a:lnTo>
                      <a:pt x="5711" y="28357"/>
                    </a:lnTo>
                    <a:cubicBezTo>
                      <a:pt x="5716" y="28357"/>
                      <a:pt x="5719" y="28354"/>
                      <a:pt x="5719" y="28350"/>
                    </a:cubicBezTo>
                    <a:lnTo>
                      <a:pt x="5716" y="27969"/>
                    </a:lnTo>
                    <a:cubicBezTo>
                      <a:pt x="5716" y="27936"/>
                      <a:pt x="5742" y="27909"/>
                      <a:pt x="5775" y="27909"/>
                    </a:cubicBezTo>
                    <a:lnTo>
                      <a:pt x="5870" y="27909"/>
                    </a:lnTo>
                    <a:cubicBezTo>
                      <a:pt x="5875" y="27909"/>
                      <a:pt x="5879" y="27904"/>
                      <a:pt x="5879" y="27901"/>
                    </a:cubicBezTo>
                    <a:lnTo>
                      <a:pt x="5949" y="25853"/>
                    </a:lnTo>
                    <a:cubicBezTo>
                      <a:pt x="5951" y="25840"/>
                      <a:pt x="5961" y="25829"/>
                      <a:pt x="5975" y="25828"/>
                    </a:cubicBezTo>
                    <a:cubicBezTo>
                      <a:pt x="5979" y="25828"/>
                      <a:pt x="5982" y="25825"/>
                      <a:pt x="5982" y="25820"/>
                    </a:cubicBezTo>
                    <a:lnTo>
                      <a:pt x="5937" y="20423"/>
                    </a:lnTo>
                    <a:cubicBezTo>
                      <a:pt x="5937" y="20419"/>
                      <a:pt x="5932" y="20415"/>
                      <a:pt x="5929" y="20415"/>
                    </a:cubicBezTo>
                    <a:lnTo>
                      <a:pt x="5651" y="20417"/>
                    </a:lnTo>
                    <a:cubicBezTo>
                      <a:pt x="5650" y="20417"/>
                      <a:pt x="5649" y="20417"/>
                      <a:pt x="5648" y="20417"/>
                    </a:cubicBezTo>
                    <a:cubicBezTo>
                      <a:pt x="5579" y="20417"/>
                      <a:pt x="5523" y="20365"/>
                      <a:pt x="5516" y="20297"/>
                    </a:cubicBezTo>
                    <a:lnTo>
                      <a:pt x="5068" y="15891"/>
                    </a:lnTo>
                    <a:cubicBezTo>
                      <a:pt x="5066" y="15887"/>
                      <a:pt x="5063" y="15883"/>
                      <a:pt x="5058" y="15883"/>
                    </a:cubicBezTo>
                    <a:lnTo>
                      <a:pt x="511" y="15923"/>
                    </a:lnTo>
                    <a:cubicBezTo>
                      <a:pt x="510" y="15923"/>
                      <a:pt x="509" y="15923"/>
                      <a:pt x="509" y="15923"/>
                    </a:cubicBezTo>
                    <a:cubicBezTo>
                      <a:pt x="245" y="15923"/>
                      <a:pt x="28" y="15710"/>
                      <a:pt x="27" y="15447"/>
                    </a:cubicBezTo>
                    <a:lnTo>
                      <a:pt x="21" y="14785"/>
                    </a:lnTo>
                    <a:cubicBezTo>
                      <a:pt x="18" y="14520"/>
                      <a:pt x="231" y="14302"/>
                      <a:pt x="496" y="14301"/>
                    </a:cubicBezTo>
                    <a:lnTo>
                      <a:pt x="10143" y="14217"/>
                    </a:lnTo>
                    <a:cubicBezTo>
                      <a:pt x="10146" y="14217"/>
                      <a:pt x="10149" y="14216"/>
                      <a:pt x="10149" y="14213"/>
                    </a:cubicBezTo>
                    <a:cubicBezTo>
                      <a:pt x="10246" y="14031"/>
                      <a:pt x="10296" y="13825"/>
                      <a:pt x="10295" y="13619"/>
                    </a:cubicBezTo>
                    <a:lnTo>
                      <a:pt x="10237" y="7010"/>
                    </a:lnTo>
                    <a:cubicBezTo>
                      <a:pt x="10237" y="7007"/>
                      <a:pt x="10234" y="7003"/>
                      <a:pt x="10230" y="7003"/>
                    </a:cubicBezTo>
                    <a:lnTo>
                      <a:pt x="5683" y="7042"/>
                    </a:lnTo>
                    <a:cubicBezTo>
                      <a:pt x="5681" y="7042"/>
                      <a:pt x="5679" y="7042"/>
                      <a:pt x="5677" y="7042"/>
                    </a:cubicBezTo>
                    <a:cubicBezTo>
                      <a:pt x="5298" y="7042"/>
                      <a:pt x="4989" y="6736"/>
                      <a:pt x="4986" y="6357"/>
                    </a:cubicBezTo>
                    <a:lnTo>
                      <a:pt x="4937" y="794"/>
                    </a:lnTo>
                    <a:cubicBezTo>
                      <a:pt x="4934" y="414"/>
                      <a:pt x="5242" y="100"/>
                      <a:pt x="5622" y="97"/>
                    </a:cubicBezTo>
                    <a:lnTo>
                      <a:pt x="15192" y="15"/>
                    </a:lnTo>
                    <a:cubicBezTo>
                      <a:pt x="15195" y="15"/>
                      <a:pt x="15197" y="15"/>
                      <a:pt x="15200" y="15"/>
                    </a:cubicBezTo>
                    <a:close/>
                    <a:moveTo>
                      <a:pt x="15199" y="0"/>
                    </a:moveTo>
                    <a:cubicBezTo>
                      <a:pt x="15196" y="0"/>
                      <a:pt x="15193" y="0"/>
                      <a:pt x="15190" y="0"/>
                    </a:cubicBezTo>
                    <a:lnTo>
                      <a:pt x="5620" y="82"/>
                    </a:lnTo>
                    <a:cubicBezTo>
                      <a:pt x="5231" y="85"/>
                      <a:pt x="4916" y="405"/>
                      <a:pt x="4921" y="795"/>
                    </a:cubicBezTo>
                    <a:lnTo>
                      <a:pt x="4968" y="6359"/>
                    </a:lnTo>
                    <a:cubicBezTo>
                      <a:pt x="4972" y="6746"/>
                      <a:pt x="5289" y="7059"/>
                      <a:pt x="5675" y="7059"/>
                    </a:cubicBezTo>
                    <a:cubicBezTo>
                      <a:pt x="5677" y="7059"/>
                      <a:pt x="5679" y="7059"/>
                      <a:pt x="5681" y="7059"/>
                    </a:cubicBezTo>
                    <a:lnTo>
                      <a:pt x="10221" y="7019"/>
                    </a:lnTo>
                    <a:lnTo>
                      <a:pt x="10277" y="13621"/>
                    </a:lnTo>
                    <a:cubicBezTo>
                      <a:pt x="10280" y="13822"/>
                      <a:pt x="10231" y="14023"/>
                      <a:pt x="10137" y="14202"/>
                    </a:cubicBezTo>
                    <a:lnTo>
                      <a:pt x="496" y="14285"/>
                    </a:lnTo>
                    <a:cubicBezTo>
                      <a:pt x="222" y="14288"/>
                      <a:pt x="1" y="14513"/>
                      <a:pt x="4" y="14785"/>
                    </a:cubicBezTo>
                    <a:lnTo>
                      <a:pt x="10" y="15447"/>
                    </a:lnTo>
                    <a:cubicBezTo>
                      <a:pt x="11" y="15720"/>
                      <a:pt x="234" y="15940"/>
                      <a:pt x="507" y="15940"/>
                    </a:cubicBezTo>
                    <a:cubicBezTo>
                      <a:pt x="508" y="15940"/>
                      <a:pt x="509" y="15940"/>
                      <a:pt x="510" y="15940"/>
                    </a:cubicBezTo>
                    <a:lnTo>
                      <a:pt x="5051" y="15900"/>
                    </a:lnTo>
                    <a:lnTo>
                      <a:pt x="5499" y="20299"/>
                    </a:lnTo>
                    <a:cubicBezTo>
                      <a:pt x="5507" y="20375"/>
                      <a:pt x="5570" y="20434"/>
                      <a:pt x="5646" y="20434"/>
                    </a:cubicBezTo>
                    <a:cubicBezTo>
                      <a:pt x="5647" y="20434"/>
                      <a:pt x="5648" y="20434"/>
                      <a:pt x="5649" y="20434"/>
                    </a:cubicBezTo>
                    <a:lnTo>
                      <a:pt x="5920" y="20432"/>
                    </a:lnTo>
                    <a:lnTo>
                      <a:pt x="5966" y="25814"/>
                    </a:lnTo>
                    <a:cubicBezTo>
                      <a:pt x="5948" y="25818"/>
                      <a:pt x="5934" y="25834"/>
                      <a:pt x="5934" y="25853"/>
                    </a:cubicBezTo>
                    <a:lnTo>
                      <a:pt x="5863" y="27894"/>
                    </a:lnTo>
                    <a:lnTo>
                      <a:pt x="5773" y="27894"/>
                    </a:lnTo>
                    <a:cubicBezTo>
                      <a:pt x="5733" y="27895"/>
                      <a:pt x="5699" y="27928"/>
                      <a:pt x="5699" y="27971"/>
                    </a:cubicBezTo>
                    <a:lnTo>
                      <a:pt x="5702" y="28343"/>
                    </a:lnTo>
                    <a:lnTo>
                      <a:pt x="3189" y="28365"/>
                    </a:lnTo>
                    <a:cubicBezTo>
                      <a:pt x="2614" y="28369"/>
                      <a:pt x="2073" y="28599"/>
                      <a:pt x="1669" y="29010"/>
                    </a:cubicBezTo>
                    <a:lnTo>
                      <a:pt x="1446" y="29237"/>
                    </a:lnTo>
                    <a:cubicBezTo>
                      <a:pt x="1425" y="29236"/>
                      <a:pt x="1407" y="29236"/>
                      <a:pt x="1390" y="29236"/>
                    </a:cubicBezTo>
                    <a:cubicBezTo>
                      <a:pt x="907" y="29240"/>
                      <a:pt x="517" y="29637"/>
                      <a:pt x="520" y="30120"/>
                    </a:cubicBezTo>
                    <a:cubicBezTo>
                      <a:pt x="525" y="30601"/>
                      <a:pt x="917" y="30988"/>
                      <a:pt x="1397" y="30988"/>
                    </a:cubicBezTo>
                    <a:cubicBezTo>
                      <a:pt x="1399" y="30988"/>
                      <a:pt x="1402" y="30988"/>
                      <a:pt x="1405" y="30988"/>
                    </a:cubicBezTo>
                    <a:cubicBezTo>
                      <a:pt x="1888" y="30985"/>
                      <a:pt x="2279" y="30588"/>
                      <a:pt x="2274" y="30105"/>
                    </a:cubicBezTo>
                    <a:cubicBezTo>
                      <a:pt x="2273" y="29896"/>
                      <a:pt x="2197" y="29696"/>
                      <a:pt x="2061" y="29539"/>
                    </a:cubicBezTo>
                    <a:lnTo>
                      <a:pt x="2134" y="29466"/>
                    </a:lnTo>
                    <a:cubicBezTo>
                      <a:pt x="2415" y="29178"/>
                      <a:pt x="2792" y="29018"/>
                      <a:pt x="3195" y="29015"/>
                    </a:cubicBezTo>
                    <a:lnTo>
                      <a:pt x="9824" y="28957"/>
                    </a:lnTo>
                    <a:cubicBezTo>
                      <a:pt x="9828" y="28957"/>
                      <a:pt x="9832" y="28957"/>
                      <a:pt x="9835" y="28957"/>
                    </a:cubicBezTo>
                    <a:cubicBezTo>
                      <a:pt x="10234" y="28957"/>
                      <a:pt x="10610" y="29111"/>
                      <a:pt x="10895" y="29390"/>
                    </a:cubicBezTo>
                    <a:lnTo>
                      <a:pt x="10943" y="29439"/>
                    </a:lnTo>
                    <a:cubicBezTo>
                      <a:pt x="10796" y="29602"/>
                      <a:pt x="10716" y="29813"/>
                      <a:pt x="10719" y="30032"/>
                    </a:cubicBezTo>
                    <a:cubicBezTo>
                      <a:pt x="10722" y="30513"/>
                      <a:pt x="11114" y="30900"/>
                      <a:pt x="11594" y="30900"/>
                    </a:cubicBezTo>
                    <a:cubicBezTo>
                      <a:pt x="11596" y="30900"/>
                      <a:pt x="11599" y="30900"/>
                      <a:pt x="11602" y="30900"/>
                    </a:cubicBezTo>
                    <a:cubicBezTo>
                      <a:pt x="12085" y="30897"/>
                      <a:pt x="12475" y="30500"/>
                      <a:pt x="12470" y="30017"/>
                    </a:cubicBezTo>
                    <a:cubicBezTo>
                      <a:pt x="12467" y="29537"/>
                      <a:pt x="12075" y="29148"/>
                      <a:pt x="11595" y="29148"/>
                    </a:cubicBezTo>
                    <a:cubicBezTo>
                      <a:pt x="11592" y="29148"/>
                      <a:pt x="11590" y="29148"/>
                      <a:pt x="11587" y="29148"/>
                    </a:cubicBezTo>
                    <a:lnTo>
                      <a:pt x="11575" y="29148"/>
                    </a:lnTo>
                    <a:lnTo>
                      <a:pt x="11349" y="28927"/>
                    </a:lnTo>
                    <a:cubicBezTo>
                      <a:pt x="10943" y="28526"/>
                      <a:pt x="10404" y="28307"/>
                      <a:pt x="9835" y="28307"/>
                    </a:cubicBezTo>
                    <a:cubicBezTo>
                      <a:pt x="9829" y="28307"/>
                      <a:pt x="9824" y="28307"/>
                      <a:pt x="9818" y="28307"/>
                    </a:cubicBezTo>
                    <a:lnTo>
                      <a:pt x="7305" y="28328"/>
                    </a:lnTo>
                    <a:lnTo>
                      <a:pt x="7302" y="27957"/>
                    </a:lnTo>
                    <a:cubicBezTo>
                      <a:pt x="7302" y="27915"/>
                      <a:pt x="7267" y="27881"/>
                      <a:pt x="7226" y="27881"/>
                    </a:cubicBezTo>
                    <a:lnTo>
                      <a:pt x="7137" y="27883"/>
                    </a:lnTo>
                    <a:lnTo>
                      <a:pt x="7031" y="25844"/>
                    </a:lnTo>
                    <a:cubicBezTo>
                      <a:pt x="7031" y="25825"/>
                      <a:pt x="7016" y="25809"/>
                      <a:pt x="6997" y="25805"/>
                    </a:cubicBezTo>
                    <a:lnTo>
                      <a:pt x="6952" y="20423"/>
                    </a:lnTo>
                    <a:lnTo>
                      <a:pt x="7222" y="20420"/>
                    </a:lnTo>
                    <a:cubicBezTo>
                      <a:pt x="7299" y="20420"/>
                      <a:pt x="7362" y="20361"/>
                      <a:pt x="7370" y="20284"/>
                    </a:cubicBezTo>
                    <a:lnTo>
                      <a:pt x="7691" y="16471"/>
                    </a:lnTo>
                    <a:lnTo>
                      <a:pt x="7811" y="16618"/>
                    </a:lnTo>
                    <a:cubicBezTo>
                      <a:pt x="8027" y="16887"/>
                      <a:pt x="8348" y="17039"/>
                      <a:pt x="8693" y="17039"/>
                    </a:cubicBezTo>
                    <a:cubicBezTo>
                      <a:pt x="8696" y="17039"/>
                      <a:pt x="8700" y="17039"/>
                      <a:pt x="8703" y="17039"/>
                    </a:cubicBezTo>
                    <a:lnTo>
                      <a:pt x="10701" y="17021"/>
                    </a:lnTo>
                    <a:lnTo>
                      <a:pt x="10701" y="17024"/>
                    </a:lnTo>
                    <a:cubicBezTo>
                      <a:pt x="10701" y="17059"/>
                      <a:pt x="10730" y="17088"/>
                      <a:pt x="10764" y="17088"/>
                    </a:cubicBezTo>
                    <a:lnTo>
                      <a:pt x="11407" y="17082"/>
                    </a:lnTo>
                    <a:cubicBezTo>
                      <a:pt x="11441" y="17082"/>
                      <a:pt x="11470" y="17053"/>
                      <a:pt x="11470" y="17018"/>
                    </a:cubicBezTo>
                    <a:lnTo>
                      <a:pt x="11469" y="16856"/>
                    </a:lnTo>
                    <a:cubicBezTo>
                      <a:pt x="11469" y="16821"/>
                      <a:pt x="11440" y="16794"/>
                      <a:pt x="11405" y="16794"/>
                    </a:cubicBezTo>
                    <a:lnTo>
                      <a:pt x="10761" y="16798"/>
                    </a:lnTo>
                    <a:cubicBezTo>
                      <a:pt x="10727" y="16800"/>
                      <a:pt x="10699" y="16829"/>
                      <a:pt x="10699" y="16863"/>
                    </a:cubicBezTo>
                    <a:lnTo>
                      <a:pt x="8701" y="16880"/>
                    </a:lnTo>
                    <a:cubicBezTo>
                      <a:pt x="8698" y="16880"/>
                      <a:pt x="8695" y="16880"/>
                      <a:pt x="8691" y="16880"/>
                    </a:cubicBezTo>
                    <a:cubicBezTo>
                      <a:pt x="8395" y="16880"/>
                      <a:pt x="8121" y="16749"/>
                      <a:pt x="7933" y="16518"/>
                    </a:cubicBezTo>
                    <a:lnTo>
                      <a:pt x="7711" y="16244"/>
                    </a:lnTo>
                    <a:lnTo>
                      <a:pt x="7743" y="15877"/>
                    </a:lnTo>
                    <a:lnTo>
                      <a:pt x="12284" y="15838"/>
                    </a:lnTo>
                    <a:cubicBezTo>
                      <a:pt x="12556" y="15837"/>
                      <a:pt x="12777" y="15611"/>
                      <a:pt x="12774" y="15338"/>
                    </a:cubicBezTo>
                    <a:lnTo>
                      <a:pt x="12770" y="14676"/>
                    </a:lnTo>
                    <a:cubicBezTo>
                      <a:pt x="12767" y="14470"/>
                      <a:pt x="12637" y="14285"/>
                      <a:pt x="12443" y="14214"/>
                    </a:cubicBezTo>
                    <a:cubicBezTo>
                      <a:pt x="12467" y="14116"/>
                      <a:pt x="12478" y="14014"/>
                      <a:pt x="12478" y="13913"/>
                    </a:cubicBezTo>
                    <a:lnTo>
                      <a:pt x="12417" y="7001"/>
                    </a:lnTo>
                    <a:lnTo>
                      <a:pt x="15251" y="6977"/>
                    </a:lnTo>
                    <a:cubicBezTo>
                      <a:pt x="15640" y="6974"/>
                      <a:pt x="15955" y="6653"/>
                      <a:pt x="15951" y="6264"/>
                    </a:cubicBezTo>
                    <a:lnTo>
                      <a:pt x="15904" y="700"/>
                    </a:lnTo>
                    <a:cubicBezTo>
                      <a:pt x="15899" y="314"/>
                      <a:pt x="15584" y="0"/>
                      <a:pt x="1519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1" name="Google Shape;429;p25">
                <a:extLst>
                  <a:ext uri="{FF2B5EF4-FFF2-40B4-BE49-F238E27FC236}">
                    <a16:creationId xmlns:a16="http://schemas.microsoft.com/office/drawing/2014/main" id="{1E8F1B77-4C82-3D0C-2A73-0019A6A34F1D}"/>
                  </a:ext>
                </a:extLst>
              </p:cNvPr>
              <p:cNvSpPr/>
              <p:nvPr/>
            </p:nvSpPr>
            <p:spPr>
              <a:xfrm>
                <a:off x="2191675" y="3194475"/>
                <a:ext cx="25800" cy="675"/>
              </a:xfrm>
              <a:custGeom>
                <a:avLst/>
                <a:gdLst/>
                <a:ahLst/>
                <a:cxnLst/>
                <a:rect l="l" t="t" r="r" b="b"/>
                <a:pathLst>
                  <a:path w="1032" h="27" extrusionOk="0">
                    <a:moveTo>
                      <a:pt x="1023" y="0"/>
                    </a:moveTo>
                    <a:lnTo>
                      <a:pt x="8" y="9"/>
                    </a:lnTo>
                    <a:cubicBezTo>
                      <a:pt x="3" y="9"/>
                      <a:pt x="0" y="14"/>
                      <a:pt x="0" y="17"/>
                    </a:cubicBezTo>
                    <a:cubicBezTo>
                      <a:pt x="0" y="22"/>
                      <a:pt x="3" y="26"/>
                      <a:pt x="8" y="26"/>
                    </a:cubicBezTo>
                    <a:lnTo>
                      <a:pt x="1024" y="17"/>
                    </a:lnTo>
                    <a:lnTo>
                      <a:pt x="1023" y="17"/>
                    </a:lnTo>
                    <a:cubicBezTo>
                      <a:pt x="1027" y="17"/>
                      <a:pt x="1032" y="13"/>
                      <a:pt x="1032" y="8"/>
                    </a:cubicBezTo>
                    <a:cubicBezTo>
                      <a:pt x="1032" y="5"/>
                      <a:pt x="1027" y="0"/>
                      <a:pt x="1023" y="0"/>
                    </a:cubicBezTo>
                    <a:close/>
                  </a:path>
                </a:pathLst>
              </a:custGeom>
              <a:solidFill>
                <a:srgbClr val="3129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2" name="Google Shape;430;p25">
                <a:extLst>
                  <a:ext uri="{FF2B5EF4-FFF2-40B4-BE49-F238E27FC236}">
                    <a16:creationId xmlns:a16="http://schemas.microsoft.com/office/drawing/2014/main" id="{E2CAF914-48C2-2762-9A04-FD73590C4B6E}"/>
                  </a:ext>
                </a:extLst>
              </p:cNvPr>
              <p:cNvSpPr/>
              <p:nvPr/>
            </p:nvSpPr>
            <p:spPr>
              <a:xfrm>
                <a:off x="2192850" y="3329425"/>
                <a:ext cx="25775" cy="650"/>
              </a:xfrm>
              <a:custGeom>
                <a:avLst/>
                <a:gdLst/>
                <a:ahLst/>
                <a:cxnLst/>
                <a:rect l="l" t="t" r="r" b="b"/>
                <a:pathLst>
                  <a:path w="1031" h="26" extrusionOk="0">
                    <a:moveTo>
                      <a:pt x="1023" y="1"/>
                    </a:moveTo>
                    <a:lnTo>
                      <a:pt x="8" y="10"/>
                    </a:lnTo>
                    <a:cubicBezTo>
                      <a:pt x="3" y="10"/>
                      <a:pt x="0" y="13"/>
                      <a:pt x="0" y="17"/>
                    </a:cubicBezTo>
                    <a:cubicBezTo>
                      <a:pt x="0" y="22"/>
                      <a:pt x="3" y="25"/>
                      <a:pt x="8" y="25"/>
                    </a:cubicBezTo>
                    <a:lnTo>
                      <a:pt x="1023" y="16"/>
                    </a:lnTo>
                    <a:cubicBezTo>
                      <a:pt x="1027" y="16"/>
                      <a:pt x="1030" y="13"/>
                      <a:pt x="1030" y="8"/>
                    </a:cubicBezTo>
                    <a:cubicBezTo>
                      <a:pt x="1030" y="4"/>
                      <a:pt x="1027" y="1"/>
                      <a:pt x="1023" y="1"/>
                    </a:cubicBezTo>
                    <a:close/>
                  </a:path>
                </a:pathLst>
              </a:custGeom>
              <a:solidFill>
                <a:srgbClr val="3129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3" name="Google Shape;431;p25">
                <a:extLst>
                  <a:ext uri="{FF2B5EF4-FFF2-40B4-BE49-F238E27FC236}">
                    <a16:creationId xmlns:a16="http://schemas.microsoft.com/office/drawing/2014/main" id="{2038DE8D-8EC6-010A-2425-8DBA77428CBE}"/>
                  </a:ext>
                </a:extLst>
              </p:cNvPr>
              <p:cNvSpPr/>
              <p:nvPr/>
            </p:nvSpPr>
            <p:spPr>
              <a:xfrm>
                <a:off x="2190225" y="3381400"/>
                <a:ext cx="31925" cy="650"/>
              </a:xfrm>
              <a:custGeom>
                <a:avLst/>
                <a:gdLst/>
                <a:ahLst/>
                <a:cxnLst/>
                <a:rect l="l" t="t" r="r" b="b"/>
                <a:pathLst>
                  <a:path w="1277" h="26" extrusionOk="0">
                    <a:moveTo>
                      <a:pt x="1269" y="0"/>
                    </a:moveTo>
                    <a:lnTo>
                      <a:pt x="8" y="11"/>
                    </a:lnTo>
                    <a:cubicBezTo>
                      <a:pt x="4" y="11"/>
                      <a:pt x="1" y="14"/>
                      <a:pt x="1" y="18"/>
                    </a:cubicBezTo>
                    <a:cubicBezTo>
                      <a:pt x="1" y="23"/>
                      <a:pt x="4" y="26"/>
                      <a:pt x="8" y="26"/>
                    </a:cubicBezTo>
                    <a:lnTo>
                      <a:pt x="1269" y="15"/>
                    </a:lnTo>
                    <a:cubicBezTo>
                      <a:pt x="1273" y="15"/>
                      <a:pt x="1276" y="12"/>
                      <a:pt x="1276" y="8"/>
                    </a:cubicBezTo>
                    <a:cubicBezTo>
                      <a:pt x="1276" y="3"/>
                      <a:pt x="1273" y="0"/>
                      <a:pt x="12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4" name="Google Shape;432;p25">
                <a:extLst>
                  <a:ext uri="{FF2B5EF4-FFF2-40B4-BE49-F238E27FC236}">
                    <a16:creationId xmlns:a16="http://schemas.microsoft.com/office/drawing/2014/main" id="{C3FD1EEF-16CF-C355-7CE6-EF6A018D357F}"/>
                  </a:ext>
                </a:extLst>
              </p:cNvPr>
              <p:cNvSpPr/>
              <p:nvPr/>
            </p:nvSpPr>
            <p:spPr>
              <a:xfrm>
                <a:off x="2186225" y="3392525"/>
                <a:ext cx="40125" cy="775"/>
              </a:xfrm>
              <a:custGeom>
                <a:avLst/>
                <a:gdLst/>
                <a:ahLst/>
                <a:cxnLst/>
                <a:rect l="l" t="t" r="r" b="b"/>
                <a:pathLst>
                  <a:path w="1605" h="31" extrusionOk="0">
                    <a:moveTo>
                      <a:pt x="1595" y="0"/>
                    </a:moveTo>
                    <a:lnTo>
                      <a:pt x="9" y="14"/>
                    </a:lnTo>
                    <a:cubicBezTo>
                      <a:pt x="5" y="14"/>
                      <a:pt x="0" y="19"/>
                      <a:pt x="0" y="23"/>
                    </a:cubicBezTo>
                    <a:cubicBezTo>
                      <a:pt x="0" y="28"/>
                      <a:pt x="5" y="31"/>
                      <a:pt x="9" y="31"/>
                    </a:cubicBezTo>
                    <a:lnTo>
                      <a:pt x="1595" y="17"/>
                    </a:lnTo>
                    <a:lnTo>
                      <a:pt x="1597" y="17"/>
                    </a:lnTo>
                    <a:cubicBezTo>
                      <a:pt x="1600" y="17"/>
                      <a:pt x="1604" y="14"/>
                      <a:pt x="1604" y="9"/>
                    </a:cubicBezTo>
                    <a:cubicBezTo>
                      <a:pt x="1604" y="5"/>
                      <a:pt x="1600" y="0"/>
                      <a:pt x="159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" name="Google Shape;433;p25">
              <a:extLst>
                <a:ext uri="{FF2B5EF4-FFF2-40B4-BE49-F238E27FC236}">
                  <a16:creationId xmlns:a16="http://schemas.microsoft.com/office/drawing/2014/main" id="{6ED8E9F4-3F1D-F2BE-D913-047FAC542460}"/>
                </a:ext>
              </a:extLst>
            </p:cNvPr>
            <p:cNvGrpSpPr/>
            <p:nvPr/>
          </p:nvGrpSpPr>
          <p:grpSpPr>
            <a:xfrm>
              <a:off x="6350950" y="729700"/>
              <a:ext cx="576232" cy="320112"/>
              <a:chOff x="315275" y="3124950"/>
              <a:chExt cx="658175" cy="365675"/>
            </a:xfrm>
          </p:grpSpPr>
          <p:sp>
            <p:nvSpPr>
              <p:cNvPr id="21" name="Google Shape;434;p25">
                <a:extLst>
                  <a:ext uri="{FF2B5EF4-FFF2-40B4-BE49-F238E27FC236}">
                    <a16:creationId xmlns:a16="http://schemas.microsoft.com/office/drawing/2014/main" id="{C938F1D0-1789-9207-F691-A570C8D249FD}"/>
                  </a:ext>
                </a:extLst>
              </p:cNvPr>
              <p:cNvSpPr/>
              <p:nvPr/>
            </p:nvSpPr>
            <p:spPr>
              <a:xfrm>
                <a:off x="315275" y="3124950"/>
                <a:ext cx="634175" cy="365675"/>
              </a:xfrm>
              <a:custGeom>
                <a:avLst/>
                <a:gdLst/>
                <a:ahLst/>
                <a:cxnLst/>
                <a:rect l="l" t="t" r="r" b="b"/>
                <a:pathLst>
                  <a:path w="25367" h="14627" extrusionOk="0">
                    <a:moveTo>
                      <a:pt x="763" y="0"/>
                    </a:moveTo>
                    <a:cubicBezTo>
                      <a:pt x="342" y="0"/>
                      <a:pt x="1" y="341"/>
                      <a:pt x="1" y="762"/>
                    </a:cubicBezTo>
                    <a:lnTo>
                      <a:pt x="1" y="11111"/>
                    </a:lnTo>
                    <a:cubicBezTo>
                      <a:pt x="1" y="11532"/>
                      <a:pt x="342" y="11873"/>
                      <a:pt x="763" y="11873"/>
                    </a:cubicBezTo>
                    <a:lnTo>
                      <a:pt x="22394" y="11873"/>
                    </a:lnTo>
                    <a:lnTo>
                      <a:pt x="25366" y="14626"/>
                    </a:lnTo>
                    <a:lnTo>
                      <a:pt x="25366" y="762"/>
                    </a:lnTo>
                    <a:cubicBezTo>
                      <a:pt x="25366" y="341"/>
                      <a:pt x="25026" y="0"/>
                      <a:pt x="2460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435;p25">
                <a:extLst>
                  <a:ext uri="{FF2B5EF4-FFF2-40B4-BE49-F238E27FC236}">
                    <a16:creationId xmlns:a16="http://schemas.microsoft.com/office/drawing/2014/main" id="{C7611491-8AED-2B56-ADE9-EBE344062943}"/>
                  </a:ext>
                </a:extLst>
              </p:cNvPr>
              <p:cNvSpPr/>
              <p:nvPr/>
            </p:nvSpPr>
            <p:spPr>
              <a:xfrm>
                <a:off x="875125" y="3421750"/>
                <a:ext cx="98325" cy="68875"/>
              </a:xfrm>
              <a:custGeom>
                <a:avLst/>
                <a:gdLst/>
                <a:ahLst/>
                <a:cxnLst/>
                <a:rect l="l" t="t" r="r" b="b"/>
                <a:pathLst>
                  <a:path w="3933" h="2755" extrusionOk="0">
                    <a:moveTo>
                      <a:pt x="0" y="1"/>
                    </a:moveTo>
                    <a:lnTo>
                      <a:pt x="2972" y="2754"/>
                    </a:lnTo>
                    <a:lnTo>
                      <a:pt x="3933" y="2754"/>
                    </a:lnTo>
                    <a:lnTo>
                      <a:pt x="96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436;p25">
                <a:extLst>
                  <a:ext uri="{FF2B5EF4-FFF2-40B4-BE49-F238E27FC236}">
                    <a16:creationId xmlns:a16="http://schemas.microsoft.com/office/drawing/2014/main" id="{EBF3D986-F835-02AD-5429-E3D5AA251878}"/>
                  </a:ext>
                </a:extLst>
              </p:cNvPr>
              <p:cNvSpPr/>
              <p:nvPr/>
            </p:nvSpPr>
            <p:spPr>
              <a:xfrm>
                <a:off x="339300" y="3124950"/>
                <a:ext cx="634150" cy="365675"/>
              </a:xfrm>
              <a:custGeom>
                <a:avLst/>
                <a:gdLst/>
                <a:ahLst/>
                <a:cxnLst/>
                <a:rect l="l" t="t" r="r" b="b"/>
                <a:pathLst>
                  <a:path w="25366" h="14627" extrusionOk="0">
                    <a:moveTo>
                      <a:pt x="764" y="0"/>
                    </a:moveTo>
                    <a:cubicBezTo>
                      <a:pt x="343" y="0"/>
                      <a:pt x="0" y="341"/>
                      <a:pt x="0" y="762"/>
                    </a:cubicBezTo>
                    <a:lnTo>
                      <a:pt x="0" y="11111"/>
                    </a:lnTo>
                    <a:cubicBezTo>
                      <a:pt x="0" y="11532"/>
                      <a:pt x="343" y="11873"/>
                      <a:pt x="764" y="11873"/>
                    </a:cubicBezTo>
                    <a:lnTo>
                      <a:pt x="22394" y="11873"/>
                    </a:lnTo>
                    <a:lnTo>
                      <a:pt x="25366" y="14626"/>
                    </a:lnTo>
                    <a:lnTo>
                      <a:pt x="25366" y="762"/>
                    </a:lnTo>
                    <a:cubicBezTo>
                      <a:pt x="25366" y="341"/>
                      <a:pt x="25025" y="0"/>
                      <a:pt x="2460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437;p25">
                <a:extLst>
                  <a:ext uri="{FF2B5EF4-FFF2-40B4-BE49-F238E27FC236}">
                    <a16:creationId xmlns:a16="http://schemas.microsoft.com/office/drawing/2014/main" id="{C8269E99-BE23-1E66-CF3A-1EC77B21E943}"/>
                  </a:ext>
                </a:extLst>
              </p:cNvPr>
              <p:cNvSpPr/>
              <p:nvPr/>
            </p:nvSpPr>
            <p:spPr>
              <a:xfrm>
                <a:off x="792825" y="3237950"/>
                <a:ext cx="73725" cy="73700"/>
              </a:xfrm>
              <a:custGeom>
                <a:avLst/>
                <a:gdLst/>
                <a:ahLst/>
                <a:cxnLst/>
                <a:rect l="l" t="t" r="r" b="b"/>
                <a:pathLst>
                  <a:path w="2949" h="2948" extrusionOk="0">
                    <a:moveTo>
                      <a:pt x="1475" y="0"/>
                    </a:moveTo>
                    <a:cubicBezTo>
                      <a:pt x="661" y="0"/>
                      <a:pt x="1" y="661"/>
                      <a:pt x="1" y="1474"/>
                    </a:cubicBezTo>
                    <a:cubicBezTo>
                      <a:pt x="1" y="2288"/>
                      <a:pt x="661" y="2948"/>
                      <a:pt x="1475" y="2948"/>
                    </a:cubicBezTo>
                    <a:cubicBezTo>
                      <a:pt x="2288" y="2948"/>
                      <a:pt x="2949" y="2288"/>
                      <a:pt x="2949" y="1474"/>
                    </a:cubicBezTo>
                    <a:cubicBezTo>
                      <a:pt x="2949" y="661"/>
                      <a:pt x="2288" y="0"/>
                      <a:pt x="147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438;p25">
                <a:extLst>
                  <a:ext uri="{FF2B5EF4-FFF2-40B4-BE49-F238E27FC236}">
                    <a16:creationId xmlns:a16="http://schemas.microsoft.com/office/drawing/2014/main" id="{D76392A4-EC82-33F0-836B-155509F61161}"/>
                  </a:ext>
                </a:extLst>
              </p:cNvPr>
              <p:cNvSpPr/>
              <p:nvPr/>
            </p:nvSpPr>
            <p:spPr>
              <a:xfrm>
                <a:off x="619550" y="3237950"/>
                <a:ext cx="73675" cy="73700"/>
              </a:xfrm>
              <a:custGeom>
                <a:avLst/>
                <a:gdLst/>
                <a:ahLst/>
                <a:cxnLst/>
                <a:rect l="l" t="t" r="r" b="b"/>
                <a:pathLst>
                  <a:path w="2947" h="2948" extrusionOk="0">
                    <a:moveTo>
                      <a:pt x="1473" y="0"/>
                    </a:moveTo>
                    <a:cubicBezTo>
                      <a:pt x="660" y="0"/>
                      <a:pt x="1" y="661"/>
                      <a:pt x="1" y="1474"/>
                    </a:cubicBezTo>
                    <a:cubicBezTo>
                      <a:pt x="1" y="2288"/>
                      <a:pt x="660" y="2948"/>
                      <a:pt x="1473" y="2948"/>
                    </a:cubicBezTo>
                    <a:cubicBezTo>
                      <a:pt x="2286" y="2948"/>
                      <a:pt x="2947" y="2288"/>
                      <a:pt x="2947" y="1474"/>
                    </a:cubicBezTo>
                    <a:cubicBezTo>
                      <a:pt x="2947" y="661"/>
                      <a:pt x="2286" y="0"/>
                      <a:pt x="147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439;p25">
                <a:extLst>
                  <a:ext uri="{FF2B5EF4-FFF2-40B4-BE49-F238E27FC236}">
                    <a16:creationId xmlns:a16="http://schemas.microsoft.com/office/drawing/2014/main" id="{16FA19FE-D404-C7E7-3462-0C656B5EAFCE}"/>
                  </a:ext>
                </a:extLst>
              </p:cNvPr>
              <p:cNvSpPr/>
              <p:nvPr/>
            </p:nvSpPr>
            <p:spPr>
              <a:xfrm>
                <a:off x="446225" y="3237950"/>
                <a:ext cx="73675" cy="73700"/>
              </a:xfrm>
              <a:custGeom>
                <a:avLst/>
                <a:gdLst/>
                <a:ahLst/>
                <a:cxnLst/>
                <a:rect l="l" t="t" r="r" b="b"/>
                <a:pathLst>
                  <a:path w="2947" h="2948" extrusionOk="0">
                    <a:moveTo>
                      <a:pt x="1475" y="0"/>
                    </a:moveTo>
                    <a:cubicBezTo>
                      <a:pt x="660" y="0"/>
                      <a:pt x="1" y="661"/>
                      <a:pt x="1" y="1474"/>
                    </a:cubicBezTo>
                    <a:cubicBezTo>
                      <a:pt x="1" y="2288"/>
                      <a:pt x="660" y="2948"/>
                      <a:pt x="1475" y="2948"/>
                    </a:cubicBezTo>
                    <a:cubicBezTo>
                      <a:pt x="2288" y="2948"/>
                      <a:pt x="2947" y="2288"/>
                      <a:pt x="2947" y="1474"/>
                    </a:cubicBezTo>
                    <a:cubicBezTo>
                      <a:pt x="2947" y="661"/>
                      <a:pt x="2288" y="0"/>
                      <a:pt x="147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894488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02;p23">
            <a:extLst>
              <a:ext uri="{FF2B5EF4-FFF2-40B4-BE49-F238E27FC236}">
                <a16:creationId xmlns:a16="http://schemas.microsoft.com/office/drawing/2014/main" id="{0287C6A5-D67F-B6BC-2461-A84E1BB0FC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65422" y="-100240"/>
            <a:ext cx="1035223" cy="68209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>
                <a:solidFill>
                  <a:schemeClr val="accent3"/>
                </a:solidFill>
              </a:rPr>
              <a:t>11</a:t>
            </a:r>
            <a:endParaRPr sz="4400" dirty="0">
              <a:solidFill>
                <a:schemeClr val="accent3"/>
              </a:solidFill>
            </a:endParaRPr>
          </a:p>
        </p:txBody>
      </p:sp>
      <p:cxnSp>
        <p:nvCxnSpPr>
          <p:cNvPr id="5" name="Google Shape;203;p23">
            <a:extLst>
              <a:ext uri="{FF2B5EF4-FFF2-40B4-BE49-F238E27FC236}">
                <a16:creationId xmlns:a16="http://schemas.microsoft.com/office/drawing/2014/main" id="{66075F40-EF19-3FF1-EC9B-57594E1D4AD1}"/>
              </a:ext>
            </a:extLst>
          </p:cNvPr>
          <p:cNvCxnSpPr/>
          <p:nvPr/>
        </p:nvCxnSpPr>
        <p:spPr>
          <a:xfrm>
            <a:off x="1554257" y="353033"/>
            <a:ext cx="552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6" name="Google Shape;201;p23">
            <a:extLst>
              <a:ext uri="{FF2B5EF4-FFF2-40B4-BE49-F238E27FC236}">
                <a16:creationId xmlns:a16="http://schemas.microsoft.com/office/drawing/2014/main" id="{595CD132-EF64-E917-7A32-332F56269B46}"/>
              </a:ext>
            </a:extLst>
          </p:cNvPr>
          <p:cNvSpPr txBox="1">
            <a:spLocks/>
          </p:cNvSpPr>
          <p:nvPr/>
        </p:nvSpPr>
        <p:spPr>
          <a:xfrm>
            <a:off x="2106857" y="11987"/>
            <a:ext cx="4952566" cy="6820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marR="0"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marR="0"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marR="0"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marR="0"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marR="0"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marR="0"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marR="0"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marR="0"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pPr algn="ctr"/>
            <a:r>
              <a:rPr lang="en-US" sz="3200" b="1" dirty="0">
                <a:solidFill>
                  <a:schemeClr val="accent3"/>
                </a:solidFill>
                <a:latin typeface="Golos Text Medium" panose="020B0604020202020204" charset="0"/>
                <a:ea typeface="Cascadia Code" panose="020B0609020000020004" pitchFamily="49" charset="0"/>
                <a:cs typeface="Golos Text Medium" panose="020B0604020202020204" charset="0"/>
              </a:rPr>
              <a:t>EmbedGAN Algorithm</a:t>
            </a:r>
            <a:endParaRPr lang="en-US" sz="3200" b="1" dirty="0">
              <a:solidFill>
                <a:schemeClr val="accent3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CB1D8E0-1919-AB80-8100-A493C5A8A2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8792" y="766780"/>
            <a:ext cx="3548573" cy="38725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Picture 6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CEAD15A1-F9D2-35DD-3C84-A1CF8DE576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972" y="628765"/>
            <a:ext cx="4694031" cy="4422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2341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470;p29">
            <a:extLst>
              <a:ext uri="{FF2B5EF4-FFF2-40B4-BE49-F238E27FC236}">
                <a16:creationId xmlns:a16="http://schemas.microsoft.com/office/drawing/2014/main" id="{98489B21-5F41-ADED-2A4A-48B6478C12B1}"/>
              </a:ext>
            </a:extLst>
          </p:cNvPr>
          <p:cNvSpPr txBox="1">
            <a:spLocks/>
          </p:cNvSpPr>
          <p:nvPr/>
        </p:nvSpPr>
        <p:spPr>
          <a:xfrm>
            <a:off x="-386114" y="-138502"/>
            <a:ext cx="1699672" cy="825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5000" b="0" i="0" u="none" strike="noStrike" cap="none">
                <a:solidFill>
                  <a:schemeClr val="accent3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marR="0"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marR="0"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marR="0"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marR="0"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marR="0"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marR="0"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marR="0"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marR="0"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pPr algn="ctr"/>
            <a:r>
              <a:rPr lang="en" sz="4400" dirty="0"/>
              <a:t>12</a:t>
            </a:r>
          </a:p>
        </p:txBody>
      </p:sp>
      <p:cxnSp>
        <p:nvCxnSpPr>
          <p:cNvPr id="14" name="Google Shape;471;p29">
            <a:extLst>
              <a:ext uri="{FF2B5EF4-FFF2-40B4-BE49-F238E27FC236}">
                <a16:creationId xmlns:a16="http://schemas.microsoft.com/office/drawing/2014/main" id="{B393E410-0F4F-807D-1BC1-493A37C5D0D0}"/>
              </a:ext>
            </a:extLst>
          </p:cNvPr>
          <p:cNvCxnSpPr/>
          <p:nvPr/>
        </p:nvCxnSpPr>
        <p:spPr>
          <a:xfrm>
            <a:off x="994915" y="341534"/>
            <a:ext cx="552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" name="Google Shape;201;p23">
            <a:extLst>
              <a:ext uri="{FF2B5EF4-FFF2-40B4-BE49-F238E27FC236}">
                <a16:creationId xmlns:a16="http://schemas.microsoft.com/office/drawing/2014/main" id="{65E80E58-3BE4-FF08-6D20-B8D8834B0753}"/>
              </a:ext>
            </a:extLst>
          </p:cNvPr>
          <p:cNvSpPr txBox="1">
            <a:spLocks/>
          </p:cNvSpPr>
          <p:nvPr/>
        </p:nvSpPr>
        <p:spPr>
          <a:xfrm>
            <a:off x="403412" y="4926"/>
            <a:ext cx="9235440" cy="6820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marR="0"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marR="0"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marR="0"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marR="0"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marR="0"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marR="0"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marR="0"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marR="0"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pPr algn="ctr"/>
            <a:r>
              <a:rPr lang="en-US" sz="2400" b="1" dirty="0">
                <a:solidFill>
                  <a:schemeClr val="accent3"/>
                </a:solidFill>
                <a:latin typeface="Golos Text Medium" panose="020B0604020202020204" charset="0"/>
                <a:ea typeface="Cascadia Code" panose="020B0609020000020004" pitchFamily="49" charset="0"/>
                <a:cs typeface="Golos Text Medium" panose="020B0604020202020204" charset="0"/>
              </a:rPr>
              <a:t>Positive Walks &amp; Builder sampling strategy</a:t>
            </a:r>
            <a:endParaRPr lang="en-US" sz="2400" b="1" dirty="0">
              <a:solidFill>
                <a:schemeClr val="accent3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738A73-DD09-9C84-8165-2F4679C137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003" y="3346401"/>
            <a:ext cx="2922188" cy="1070959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DCC01CE-1048-37EF-3463-3BC276B8A1BE}"/>
              </a:ext>
            </a:extLst>
          </p:cNvPr>
          <p:cNvSpPr txBox="1"/>
          <p:nvPr/>
        </p:nvSpPr>
        <p:spPr>
          <a:xfrm>
            <a:off x="6739666" y="687019"/>
            <a:ext cx="211777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E67CB9"/>
                </a:solidFill>
                <a:latin typeface="Golos Text Medium" panose="020B0604020202020204" charset="0"/>
                <a:cs typeface="Golos Text Medium" panose="020B0604020202020204" charset="0"/>
              </a:rPr>
              <a:t>q</a:t>
            </a:r>
            <a:r>
              <a:rPr lang="en-US" dirty="0"/>
              <a:t> = Probability of BFS.</a:t>
            </a:r>
          </a:p>
          <a:p>
            <a:br>
              <a:rPr lang="en-US" dirty="0"/>
            </a:br>
            <a:r>
              <a:rPr lang="en-US" sz="1800" b="1" dirty="0">
                <a:solidFill>
                  <a:srgbClr val="E67CB9"/>
                </a:solidFill>
                <a:latin typeface="Golos Text Medium" panose="020B0604020202020204" charset="0"/>
                <a:cs typeface="Golos Text Medium" panose="020B0604020202020204" charset="0"/>
              </a:rPr>
              <a:t>p</a:t>
            </a:r>
            <a:r>
              <a:rPr lang="en-US" dirty="0"/>
              <a:t> = Probability of DFS.</a:t>
            </a:r>
            <a:endParaRPr lang="en-IL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F5D8981-21A8-4564-57D9-46CDFB78B7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017" y="726140"/>
            <a:ext cx="6411558" cy="231368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EE04691-0FCE-F5D0-7F17-594535F976AD}"/>
                  </a:ext>
                </a:extLst>
              </p:cNvPr>
              <p:cNvSpPr txBox="1"/>
              <p:nvPr/>
            </p:nvSpPr>
            <p:spPr>
              <a:xfrm>
                <a:off x="3383281" y="3346401"/>
                <a:ext cx="5830645" cy="17543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600" b="1" i="0" dirty="0">
                    <a:solidFill>
                      <a:schemeClr val="accent3"/>
                    </a:solidFill>
                    <a:effectLst/>
                    <a:latin typeface="Golos Text" panose="020B0604020202020204" charset="0"/>
                    <a:cs typeface="Golos Text" panose="020B0604020202020204" charset="0"/>
                  </a:rPr>
                  <a:t>Positive walk </a:t>
                </a:r>
                <a:r>
                  <a:rPr lang="en-US" sz="1600" b="0" i="0" dirty="0">
                    <a:solidFill>
                      <a:schemeClr val="tx1"/>
                    </a:solidFill>
                    <a:effectLst/>
                    <a:latin typeface="Golos Text" panose="020B0604020202020204" charset="0"/>
                    <a:cs typeface="Golos Text" panose="020B0604020202020204" charset="0"/>
                  </a:rPr>
                  <a:t>refers to a sequentially ordered list of nodes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cs typeface="Golos Text" panose="020B0604020202020204" charset="0"/>
                      </a:rPr>
                      <m:t>[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Golos Text" panose="020B0604020202020204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Golos Text" panose="020B0604020202020204" charset="0"/>
                          </a:rPr>
                          <m:t>𝑉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Golos Text" panose="020B0604020202020204" charset="0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cs typeface="Golos Text" panose="020B0604020202020204" charset="0"/>
                      </a:rPr>
                      <m:t> ,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cs typeface="Golos Text" panose="020B060402020202020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Golos Text" panose="020B0604020202020204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Golos Text" panose="020B0604020202020204" charset="0"/>
                          </a:rPr>
                          <m:t>𝑉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Golos Text" panose="020B0604020202020204" charset="0"/>
                          </a:rPr>
                          <m:t>2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Golos Text" panose="020B0604020202020204" charset="0"/>
                      </a:rPr>
                      <m:t> ,…,</m:t>
                    </m:r>
                    <m:sSub>
                      <m:sSub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Golos Text" panose="020B0604020202020204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Golos Text" panose="020B0604020202020204" charset="0"/>
                          </a:rPr>
                          <m:t>𝑉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Golos Text" panose="020B0604020202020204" charset="0"/>
                          </a:rPr>
                          <m:t>𝑛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Golos Text" panose="020B0604020202020204" charset="0"/>
                      </a:rPr>
                      <m:t>]</m:t>
                    </m:r>
                  </m:oMath>
                </a14:m>
                <a:r>
                  <a:rPr lang="en-US" sz="1600" b="0" i="0" dirty="0">
                    <a:solidFill>
                      <a:schemeClr val="tx1"/>
                    </a:solidFill>
                    <a:effectLst/>
                    <a:latin typeface="Golos Text" panose="020B0604020202020204" charset="0"/>
                    <a:cs typeface="Golos Text" panose="020B0604020202020204" charset="0"/>
                  </a:rPr>
                  <a:t> within a graph where each consecutive pair of nodes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Golos Text" panose="020B0604020202020204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Golos Text" panose="020B0604020202020204" charset="0"/>
                          </a:rPr>
                          <m:t>𝑉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Golos Text" panose="020B0604020202020204" charset="0"/>
                          </a:rPr>
                          <m:t>𝑖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Golos Text" panose="020B0604020202020204" charset="0"/>
                          </a:rPr>
                          <m:t>−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Golos Text" panose="020B0604020202020204" charset="0"/>
                          </a:rPr>
                          <m:t>1</m:t>
                        </m:r>
                      </m:sub>
                    </m:sSub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Golos Text" panose="020B0604020202020204" charset="0"/>
                      </a:rPr>
                      <m:t> </m:t>
                    </m:r>
                  </m:oMath>
                </a14:m>
                <a:r>
                  <a:rPr lang="en-US" sz="1600" b="0" i="0" dirty="0">
                    <a:solidFill>
                      <a:schemeClr val="tx1"/>
                    </a:solidFill>
                    <a:effectLst/>
                    <a:latin typeface="Golos Text" panose="020B0604020202020204" charset="0"/>
                    <a:cs typeface="Golos Text" panose="020B0604020202020204" charset="0"/>
                  </a:rPr>
                  <a:t>,</a:t>
                </a:r>
                <a:r>
                  <a:rPr lang="en-US" sz="1600" dirty="0">
                    <a:solidFill>
                      <a:schemeClr val="tx1"/>
                    </a:solidFill>
                    <a:cs typeface="Golos Text" panose="020B060402020202020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Golos Text" panose="020B0604020202020204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Golos Text" panose="020B0604020202020204" charset="0"/>
                          </a:rPr>
                          <m:t>𝑉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Golos Text" panose="020B0604020202020204" charset="0"/>
                          </a:rPr>
                          <m:t>𝑖</m:t>
                        </m:r>
                      </m:sub>
                    </m:sSub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Golos Text" panose="020B0604020202020204" charset="0"/>
                      </a:rPr>
                      <m:t> 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Golos Text" panose="020B0604020202020204" charset="0"/>
                      </a:rPr>
                      <m:t>)</m:t>
                    </m:r>
                  </m:oMath>
                </a14:m>
                <a:r>
                  <a:rPr lang="en-US" sz="1600" b="0" i="0" dirty="0">
                    <a:solidFill>
                      <a:schemeClr val="tx1"/>
                    </a:solidFill>
                    <a:effectLst/>
                    <a:latin typeface="Golos Text" panose="020B0604020202020204" charset="0"/>
                    <a:cs typeface="Golos Text" panose="020B0604020202020204" charset="0"/>
                  </a:rPr>
                  <a:t> for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≤ⅈ≤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b="0" i="0" dirty="0">
                    <a:solidFill>
                      <a:schemeClr val="tx1"/>
                    </a:solidFill>
                    <a:effectLst/>
                    <a:latin typeface="Golos Text" panose="020B0604020202020204" charset="0"/>
                    <a:cs typeface="Golos Text" panose="020B0604020202020204" charset="0"/>
                  </a:rPr>
                  <a:t>is, directly connected by an edge in the graph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cs typeface="Golos Text" panose="020B0604020202020204" charset="0"/>
                      </a:rPr>
                      <m:t>𝐺</m:t>
                    </m:r>
                  </m:oMath>
                </a14:m>
                <a:r>
                  <a:rPr lang="en-US" sz="1100" b="0" i="0" dirty="0">
                    <a:solidFill>
                      <a:schemeClr val="tx1"/>
                    </a:solidFill>
                    <a:effectLst/>
                    <a:latin typeface="Golos Text" panose="020B0604020202020204" charset="0"/>
                    <a:cs typeface="Golos Text" panose="020B0604020202020204" charset="0"/>
                  </a:rPr>
                  <a:t>.</a:t>
                </a:r>
              </a:p>
              <a:p>
                <a:endParaRPr lang="en-US" dirty="0">
                  <a:solidFill>
                    <a:schemeClr val="bg1"/>
                  </a:solidFill>
                  <a:latin typeface="Golos Text" panose="020B0604020202020204" charset="0"/>
                  <a:cs typeface="Golos Text" panose="020B0604020202020204" charset="0"/>
                </a:endParaRPr>
              </a:p>
              <a:p>
                <a:r>
                  <a:rPr lang="en-US" sz="1600" dirty="0">
                    <a:solidFill>
                      <a:srgbClr val="E67CB9"/>
                    </a:solidFill>
                    <a:latin typeface="Golos Text Medium" panose="020B0604020202020204" charset="0"/>
                    <a:cs typeface="Golos Text Medium" panose="020B0604020202020204" charset="0"/>
                  </a:rPr>
                  <a:t>W</a:t>
                </a:r>
                <a:r>
                  <a:rPr lang="en-US" sz="1600" b="0" dirty="0">
                    <a:solidFill>
                      <a:srgbClr val="E67CB9"/>
                    </a:solidFill>
                    <a:effectLst/>
                    <a:latin typeface="Golos Text Medium" panose="020B0604020202020204" charset="0"/>
                    <a:cs typeface="Golos Text Medium" panose="020B0604020202020204" charset="0"/>
                  </a:rPr>
                  <a:t>here i refers to the index in the array and not the Node i.</a:t>
                </a:r>
                <a:endParaRPr lang="en-US" sz="1600" dirty="0">
                  <a:solidFill>
                    <a:srgbClr val="E67CB9"/>
                  </a:solidFill>
                  <a:latin typeface="Golos Text Medium" panose="020B0604020202020204" charset="0"/>
                  <a:cs typeface="Golos Text Medium" panose="020B0604020202020204" charset="0"/>
                </a:endParaRPr>
              </a:p>
              <a:p>
                <a:endParaRPr lang="en-US" dirty="0">
                  <a:solidFill>
                    <a:schemeClr val="bg1"/>
                  </a:solidFill>
                  <a:latin typeface="Golos Text" panose="020B0604020202020204" charset="0"/>
                  <a:cs typeface="Golos Text" panose="020B0604020202020204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EE04691-0FCE-F5D0-7F17-594535F976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3281" y="3346401"/>
                <a:ext cx="5830645" cy="1754326"/>
              </a:xfrm>
              <a:prstGeom prst="rect">
                <a:avLst/>
              </a:prstGeom>
              <a:blipFill>
                <a:blip r:embed="rId5"/>
                <a:stretch>
                  <a:fillRect l="-523" t="-1042" r="-4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>
          <a:extLst>
            <a:ext uri="{FF2B5EF4-FFF2-40B4-BE49-F238E27FC236}">
              <a16:creationId xmlns:a16="http://schemas.microsoft.com/office/drawing/2014/main" id="{120AE877-0831-2565-FBE4-8D413998D7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9CC383C-3BF8-2A3E-F809-E4D7AA163659}"/>
              </a:ext>
            </a:extLst>
          </p:cNvPr>
          <p:cNvCxnSpPr>
            <a:cxnSpLocks/>
          </p:cNvCxnSpPr>
          <p:nvPr/>
        </p:nvCxnSpPr>
        <p:spPr>
          <a:xfrm flipH="1">
            <a:off x="7563286" y="2025536"/>
            <a:ext cx="6813" cy="31783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7290C57E-2A72-8FE7-FB4A-F73C21817493}"/>
              </a:ext>
            </a:extLst>
          </p:cNvPr>
          <p:cNvSpPr txBox="1"/>
          <p:nvPr/>
        </p:nvSpPr>
        <p:spPr>
          <a:xfrm>
            <a:off x="477549" y="970554"/>
            <a:ext cx="2035196" cy="1071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851C06D9-497B-6577-E33E-2B3BAA8B9963}"/>
              </a:ext>
            </a:extLst>
          </p:cNvPr>
          <p:cNvSpPr/>
          <p:nvPr/>
        </p:nvSpPr>
        <p:spPr>
          <a:xfrm>
            <a:off x="2606942" y="839280"/>
            <a:ext cx="2381726" cy="587687"/>
          </a:xfrm>
          <a:prstGeom prst="rect">
            <a:avLst/>
          </a:prstGeom>
          <a:solidFill>
            <a:schemeClr val="accent2"/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A9FB8139-A2B0-5FC9-36D8-A833364D84C5}"/>
              </a:ext>
            </a:extLst>
          </p:cNvPr>
          <p:cNvCxnSpPr>
            <a:cxnSpLocks/>
            <a:stCxn id="63" idx="0"/>
            <a:endCxn id="63" idx="2"/>
          </p:cNvCxnSpPr>
          <p:nvPr/>
        </p:nvCxnSpPr>
        <p:spPr>
          <a:xfrm>
            <a:off x="3797805" y="839280"/>
            <a:ext cx="0" cy="58768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C717685C-FC68-849B-2D9A-CBBFDE4BD8E2}"/>
                  </a:ext>
                </a:extLst>
              </p:cNvPr>
              <p:cNvSpPr txBox="1"/>
              <p:nvPr/>
            </p:nvSpPr>
            <p:spPr>
              <a:xfrm>
                <a:off x="2678728" y="968360"/>
                <a:ext cx="130876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200" dirty="0"/>
                  <a:t> Embedding</a:t>
                </a:r>
                <a:endParaRPr lang="en-US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C717685C-FC68-849B-2D9A-CBBFDE4BD8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8728" y="968360"/>
                <a:ext cx="1308766" cy="276999"/>
              </a:xfrm>
              <a:prstGeom prst="rect">
                <a:avLst/>
              </a:prstGeom>
              <a:blipFill>
                <a:blip r:embed="rId3"/>
                <a:stretch>
                  <a:fillRect t="-4444" b="-15556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3C0EF586-1FA4-2305-A69A-8BC2EA4D7506}"/>
                  </a:ext>
                </a:extLst>
              </p:cNvPr>
              <p:cNvSpPr txBox="1"/>
              <p:nvPr/>
            </p:nvSpPr>
            <p:spPr>
              <a:xfrm>
                <a:off x="3828126" y="960921"/>
                <a:ext cx="1308766" cy="2918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1200" dirty="0"/>
                  <a:t> Embedding</a:t>
                </a:r>
                <a:endParaRPr lang="en-US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3C0EF586-1FA4-2305-A69A-8BC2EA4D75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8126" y="960921"/>
                <a:ext cx="1308766" cy="291875"/>
              </a:xfrm>
              <a:prstGeom prst="rect">
                <a:avLst/>
              </a:prstGeom>
              <a:blipFill>
                <a:blip r:embed="rId4"/>
                <a:stretch>
                  <a:fillRect t="-4167" b="-8333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TextBox 73">
            <a:extLst>
              <a:ext uri="{FF2B5EF4-FFF2-40B4-BE49-F238E27FC236}">
                <a16:creationId xmlns:a16="http://schemas.microsoft.com/office/drawing/2014/main" id="{2C018470-D8A9-AF98-2CDC-72812BCD24E1}"/>
              </a:ext>
            </a:extLst>
          </p:cNvPr>
          <p:cNvSpPr txBox="1"/>
          <p:nvPr/>
        </p:nvSpPr>
        <p:spPr>
          <a:xfrm>
            <a:off x="2562268" y="520786"/>
            <a:ext cx="26245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Golos Text" panose="020B0604020202020204" charset="0"/>
                <a:cs typeface="Golos Text" panose="020B0604020202020204" charset="0"/>
              </a:rPr>
              <a:t>256 - dimensional Vector</a:t>
            </a:r>
          </a:p>
        </p:txBody>
      </p: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23EDE3D0-4C60-3B7B-15BC-A6F921C3AEDE}"/>
              </a:ext>
            </a:extLst>
          </p:cNvPr>
          <p:cNvCxnSpPr>
            <a:cxnSpLocks/>
            <a:stCxn id="21" idx="3"/>
            <a:endCxn id="63" idx="1"/>
          </p:cNvCxnSpPr>
          <p:nvPr/>
        </p:nvCxnSpPr>
        <p:spPr>
          <a:xfrm flipV="1">
            <a:off x="1297915" y="1133124"/>
            <a:ext cx="1309027" cy="759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Rectangle: Rounded Corners 106">
            <a:extLst>
              <a:ext uri="{FF2B5EF4-FFF2-40B4-BE49-F238E27FC236}">
                <a16:creationId xmlns:a16="http://schemas.microsoft.com/office/drawing/2014/main" id="{A7428B4A-B116-11E6-38EA-5D58CE72C31C}"/>
              </a:ext>
            </a:extLst>
          </p:cNvPr>
          <p:cNvSpPr/>
          <p:nvPr/>
        </p:nvSpPr>
        <p:spPr>
          <a:xfrm>
            <a:off x="6734605" y="839270"/>
            <a:ext cx="1699672" cy="523220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Golos Text" panose="020B0604020202020204" charset="0"/>
                <a:cs typeface="Golos Text" panose="020B0604020202020204" charset="0"/>
              </a:rPr>
              <a:t>Utilize KFold to split data into test / train</a:t>
            </a:r>
          </a:p>
        </p:txBody>
      </p:sp>
      <p:sp>
        <p:nvSpPr>
          <p:cNvPr id="4" name="Google Shape;201;p23">
            <a:extLst>
              <a:ext uri="{FF2B5EF4-FFF2-40B4-BE49-F238E27FC236}">
                <a16:creationId xmlns:a16="http://schemas.microsoft.com/office/drawing/2014/main" id="{104FB031-01E5-BAC4-159C-AA2D9551702B}"/>
              </a:ext>
            </a:extLst>
          </p:cNvPr>
          <p:cNvSpPr txBox="1">
            <a:spLocks/>
          </p:cNvSpPr>
          <p:nvPr/>
        </p:nvSpPr>
        <p:spPr>
          <a:xfrm>
            <a:off x="-91440" y="59055"/>
            <a:ext cx="9235440" cy="5114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marR="0"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marR="0"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marR="0"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marR="0"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marR="0"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marR="0"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marR="0"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marR="0"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pPr algn="ctr"/>
            <a:r>
              <a:rPr lang="en-US" sz="2400" b="1" dirty="0">
                <a:solidFill>
                  <a:schemeClr val="accent3"/>
                </a:solidFill>
                <a:latin typeface="Golos Text Medium" panose="020B0604020202020204" charset="0"/>
                <a:ea typeface="Cascadia Code" panose="020B0609020000020004" pitchFamily="49" charset="0"/>
                <a:cs typeface="Golos Text Medium" panose="020B0604020202020204" charset="0"/>
              </a:rPr>
              <a:t>Training phase of the GAN model</a:t>
            </a:r>
            <a:endParaRPr lang="en-US" sz="2400" b="1" dirty="0">
              <a:solidFill>
                <a:schemeClr val="accent3"/>
              </a:solidFill>
            </a:endParaRPr>
          </a:p>
        </p:txBody>
      </p:sp>
      <p:sp>
        <p:nvSpPr>
          <p:cNvPr id="5" name="Google Shape;470;p29">
            <a:extLst>
              <a:ext uri="{FF2B5EF4-FFF2-40B4-BE49-F238E27FC236}">
                <a16:creationId xmlns:a16="http://schemas.microsoft.com/office/drawing/2014/main" id="{5EE8BA19-53EB-DBAF-1B82-BF635F5CDE34}"/>
              </a:ext>
            </a:extLst>
          </p:cNvPr>
          <p:cNvSpPr txBox="1">
            <a:spLocks/>
          </p:cNvSpPr>
          <p:nvPr/>
        </p:nvSpPr>
        <p:spPr>
          <a:xfrm>
            <a:off x="97810" y="-128976"/>
            <a:ext cx="1699672" cy="825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5000" b="0" i="0" u="none" strike="noStrike" cap="none">
                <a:solidFill>
                  <a:schemeClr val="accent3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marR="0"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marR="0"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marR="0"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marR="0"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marR="0"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marR="0"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marR="0"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marR="0"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pPr algn="ctr"/>
            <a:r>
              <a:rPr lang="en" sz="4400" dirty="0"/>
              <a:t>13</a:t>
            </a:r>
          </a:p>
        </p:txBody>
      </p:sp>
      <p:cxnSp>
        <p:nvCxnSpPr>
          <p:cNvPr id="9" name="Google Shape;471;p29">
            <a:extLst>
              <a:ext uri="{FF2B5EF4-FFF2-40B4-BE49-F238E27FC236}">
                <a16:creationId xmlns:a16="http://schemas.microsoft.com/office/drawing/2014/main" id="{638DC1DB-083B-8788-BC74-1E908255D1A6}"/>
              </a:ext>
            </a:extLst>
          </p:cNvPr>
          <p:cNvCxnSpPr>
            <a:cxnSpLocks/>
          </p:cNvCxnSpPr>
          <p:nvPr/>
        </p:nvCxnSpPr>
        <p:spPr>
          <a:xfrm>
            <a:off x="1297915" y="367980"/>
            <a:ext cx="654513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32651041-9368-310F-8314-AF2C736699EA}"/>
              </a:ext>
            </a:extLst>
          </p:cNvPr>
          <p:cNvSpPr/>
          <p:nvPr/>
        </p:nvSpPr>
        <p:spPr>
          <a:xfrm>
            <a:off x="146582" y="862767"/>
            <a:ext cx="1151333" cy="555908"/>
          </a:xfrm>
          <a:prstGeom prst="rect">
            <a:avLst/>
          </a:prstGeom>
          <a:solidFill>
            <a:schemeClr val="accent2"/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Golos Text" panose="020B0604020202020204" charset="0"/>
                <a:cs typeface="Golos Text" panose="020B0604020202020204" charset="0"/>
              </a:rPr>
              <a:t>List of Valid Walks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D42A3C01-6203-F076-4049-F6D89A45377C}"/>
                  </a:ext>
                </a:extLst>
              </p:cNvPr>
              <p:cNvSpPr txBox="1"/>
              <p:nvPr/>
            </p:nvSpPr>
            <p:spPr>
              <a:xfrm>
                <a:off x="-10279" y="1473164"/>
                <a:ext cx="2152862" cy="23275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 [(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),…,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 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] </a:t>
                </a:r>
                <a:endParaRPr lang="en-IL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D42A3C01-6203-F076-4049-F6D89A4537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0279" y="1473164"/>
                <a:ext cx="2152862" cy="232756"/>
              </a:xfrm>
              <a:prstGeom prst="rect">
                <a:avLst/>
              </a:prstGeom>
              <a:blipFill>
                <a:blip r:embed="rId5"/>
                <a:stretch>
                  <a:fillRect l="-1983" t="-26316" r="-5382" b="-39474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Box 30">
            <a:extLst>
              <a:ext uri="{FF2B5EF4-FFF2-40B4-BE49-F238E27FC236}">
                <a16:creationId xmlns:a16="http://schemas.microsoft.com/office/drawing/2014/main" id="{E23D9837-7CB5-96ED-3258-8E19A88D6738}"/>
              </a:ext>
            </a:extLst>
          </p:cNvPr>
          <p:cNvSpPr txBox="1"/>
          <p:nvPr/>
        </p:nvSpPr>
        <p:spPr>
          <a:xfrm>
            <a:off x="2815593" y="1405053"/>
            <a:ext cx="22872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Golos Text" panose="020B0604020202020204" charset="0"/>
                <a:cs typeface="Golos Text" panose="020B0604020202020204" charset="0"/>
              </a:rPr>
              <a:t>Tensor of concatenated embeddings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985C8CC-088B-69C0-1A6F-901F53E18CBB}"/>
              </a:ext>
            </a:extLst>
          </p:cNvPr>
          <p:cNvCxnSpPr>
            <a:cxnSpLocks/>
            <a:endCxn id="107" idx="1"/>
          </p:cNvCxnSpPr>
          <p:nvPr/>
        </p:nvCxnSpPr>
        <p:spPr>
          <a:xfrm>
            <a:off x="4969706" y="1097239"/>
            <a:ext cx="1764899" cy="364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: Rounded Corners 43">
                <a:extLst>
                  <a:ext uri="{FF2B5EF4-FFF2-40B4-BE49-F238E27FC236}">
                    <a16:creationId xmlns:a16="http://schemas.microsoft.com/office/drawing/2014/main" id="{0301FF2B-E92A-3C20-76E8-EA7914890DB0}"/>
                  </a:ext>
                </a:extLst>
              </p:cNvPr>
              <p:cNvSpPr/>
              <p:nvPr/>
            </p:nvSpPr>
            <p:spPr>
              <a:xfrm>
                <a:off x="6699696" y="1633001"/>
                <a:ext cx="1740806" cy="392535"/>
              </a:xfrm>
              <a:prstGeom prst="roundRect">
                <a:avLst/>
              </a:prstGeom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Golos Text" panose="020B0604020202020204" charset="0"/>
                      </a:rPr>
                      <m:t>𝑁</m:t>
                    </m:r>
                  </m:oMath>
                </a14:m>
                <a:r>
                  <a:rPr lang="en-US" sz="1200" dirty="0">
                    <a:solidFill>
                      <a:schemeClr val="tx1"/>
                    </a:solidFill>
                    <a:latin typeface="Golos Text" panose="020B0604020202020204" charset="0"/>
                    <a:cs typeface="Golos Text" panose="020B0604020202020204" charset="0"/>
                  </a:rPr>
                  <a:t> Epochs for every split</a:t>
                </a:r>
              </a:p>
            </p:txBody>
          </p:sp>
        </mc:Choice>
        <mc:Fallback xmlns="">
          <p:sp>
            <p:nvSpPr>
              <p:cNvPr id="44" name="Rectangle: Rounded Corners 43">
                <a:extLst>
                  <a:ext uri="{FF2B5EF4-FFF2-40B4-BE49-F238E27FC236}">
                    <a16:creationId xmlns:a16="http://schemas.microsoft.com/office/drawing/2014/main" id="{0301FF2B-E92A-3C20-76E8-EA7914890D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9696" y="1633001"/>
                <a:ext cx="1740806" cy="392535"/>
              </a:xfrm>
              <a:prstGeom prst="roundRect">
                <a:avLst/>
              </a:prstGeom>
              <a:blipFill>
                <a:blip r:embed="rId6"/>
                <a:stretch>
                  <a:fillRect t="-7353" b="-17647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F27059C2-3A07-D1C7-E262-1BF7EFBD58AA}"/>
              </a:ext>
            </a:extLst>
          </p:cNvPr>
          <p:cNvCxnSpPr>
            <a:cxnSpLocks/>
            <a:endCxn id="44" idx="0"/>
          </p:cNvCxnSpPr>
          <p:nvPr/>
        </p:nvCxnSpPr>
        <p:spPr>
          <a:xfrm>
            <a:off x="7570099" y="1366939"/>
            <a:ext cx="0" cy="26606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Rectangle: Rounded Corners 67">
                <a:extLst>
                  <a:ext uri="{FF2B5EF4-FFF2-40B4-BE49-F238E27FC236}">
                    <a16:creationId xmlns:a16="http://schemas.microsoft.com/office/drawing/2014/main" id="{A3C74D0F-518B-2FA7-36C2-B3051C191180}"/>
                  </a:ext>
                </a:extLst>
              </p:cNvPr>
              <p:cNvSpPr/>
              <p:nvPr/>
            </p:nvSpPr>
            <p:spPr>
              <a:xfrm>
                <a:off x="6491724" y="2331087"/>
                <a:ext cx="2171092" cy="673141"/>
              </a:xfrm>
              <a:prstGeom prst="roundRect">
                <a:avLst/>
              </a:prstGeom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>
                    <a:solidFill>
                      <a:schemeClr val="tx1"/>
                    </a:solidFill>
                    <a:latin typeface="Golos Text" panose="020B0604020202020204" charset="0"/>
                    <a:cs typeface="Golos Text" panose="020B0604020202020204" charset="0"/>
                  </a:rPr>
                  <a:t>Choose </a:t>
                </a:r>
                <a14:m>
                  <m:oMath xmlns:m="http://schemas.openxmlformats.org/officeDocument/2006/math">
                    <m:r>
                      <a:rPr lang="en-US" sz="11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11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100" dirty="0">
                    <a:solidFill>
                      <a:schemeClr val="tx1"/>
                    </a:solidFill>
                    <a:latin typeface="Golos Text" panose="020B0604020202020204" charset="0"/>
                    <a:cs typeface="Golos Text" panose="020B0604020202020204" charset="0"/>
                  </a:rPr>
                  <a:t>samples for Test/Training based on the size of the split of KFold</a:t>
                </a:r>
              </a:p>
            </p:txBody>
          </p:sp>
        </mc:Choice>
        <mc:Fallback xmlns="">
          <p:sp>
            <p:nvSpPr>
              <p:cNvPr id="68" name="Rectangle: Rounded Corners 67">
                <a:extLst>
                  <a:ext uri="{FF2B5EF4-FFF2-40B4-BE49-F238E27FC236}">
                    <a16:creationId xmlns:a16="http://schemas.microsoft.com/office/drawing/2014/main" id="{A3C74D0F-518B-2FA7-36C2-B3051C1911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1724" y="2331087"/>
                <a:ext cx="2171092" cy="673141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Rectangle: Rounded Corners 69">
                <a:extLst>
                  <a:ext uri="{FF2B5EF4-FFF2-40B4-BE49-F238E27FC236}">
                    <a16:creationId xmlns:a16="http://schemas.microsoft.com/office/drawing/2014/main" id="{153597F0-9B0B-31BE-A62A-1D6F3963863F}"/>
                  </a:ext>
                </a:extLst>
              </p:cNvPr>
              <p:cNvSpPr/>
              <p:nvPr/>
            </p:nvSpPr>
            <p:spPr>
              <a:xfrm>
                <a:off x="6714038" y="3291472"/>
                <a:ext cx="1726464" cy="574490"/>
              </a:xfrm>
              <a:prstGeom prst="roundRect">
                <a:avLst/>
              </a:prstGeom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schemeClr val="tx1"/>
                    </a:solidFill>
                    <a:latin typeface="Golos Text" panose="020B0604020202020204" charset="0"/>
                    <a:cs typeface="Golos Text" panose="020B0604020202020204" charset="0"/>
                  </a:rPr>
                  <a:t>Generate </a:t>
                </a:r>
                <a14:m>
                  <m:oMath xmlns:m="http://schemas.openxmlformats.org/officeDocument/2006/math">
                    <m:r>
                      <a:rPr lang="en-US" sz="12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1200" dirty="0">
                    <a:solidFill>
                      <a:schemeClr val="tx1"/>
                    </a:solidFill>
                    <a:latin typeface="Golos Text" panose="020B0604020202020204" charset="0"/>
                    <a:cs typeface="Golos Text" panose="020B0604020202020204" charset="0"/>
                  </a:rPr>
                  <a:t> fake examples using the Generator </a:t>
                </a:r>
              </a:p>
            </p:txBody>
          </p:sp>
        </mc:Choice>
        <mc:Fallback xmlns="">
          <p:sp>
            <p:nvSpPr>
              <p:cNvPr id="70" name="Rectangle: Rounded Corners 69">
                <a:extLst>
                  <a:ext uri="{FF2B5EF4-FFF2-40B4-BE49-F238E27FC236}">
                    <a16:creationId xmlns:a16="http://schemas.microsoft.com/office/drawing/2014/main" id="{153597F0-9B0B-31BE-A62A-1D6F396386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4038" y="3291472"/>
                <a:ext cx="1726464" cy="574490"/>
              </a:xfrm>
              <a:prstGeom prst="roundRect">
                <a:avLst/>
              </a:prstGeom>
              <a:blipFill>
                <a:blip r:embed="rId8"/>
                <a:stretch>
                  <a:fillRect t="-5102" b="-12245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084A8EA7-12BC-3420-3E62-F48C1E2A6F86}"/>
              </a:ext>
            </a:extLst>
          </p:cNvPr>
          <p:cNvCxnSpPr>
            <a:cxnSpLocks/>
            <a:endCxn id="70" idx="0"/>
          </p:cNvCxnSpPr>
          <p:nvPr/>
        </p:nvCxnSpPr>
        <p:spPr>
          <a:xfrm flipH="1">
            <a:off x="7577270" y="3025410"/>
            <a:ext cx="7171" cy="26606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Rectangle: Rounded Corners 86">
            <a:extLst>
              <a:ext uri="{FF2B5EF4-FFF2-40B4-BE49-F238E27FC236}">
                <a16:creationId xmlns:a16="http://schemas.microsoft.com/office/drawing/2014/main" id="{ABAB80A8-232B-6A65-5535-4891E1BEBFDA}"/>
              </a:ext>
            </a:extLst>
          </p:cNvPr>
          <p:cNvSpPr/>
          <p:nvPr/>
        </p:nvSpPr>
        <p:spPr>
          <a:xfrm>
            <a:off x="4501185" y="3291472"/>
            <a:ext cx="1963792" cy="574490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Golos Text" panose="020B0604020202020204" charset="0"/>
                <a:cs typeface="Golos Text" panose="020B0604020202020204" charset="0"/>
              </a:rPr>
              <a:t>Train the Discriminator on real and fake examples</a:t>
            </a:r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43E9BF98-FC9D-5F1C-F056-620C54043362}"/>
              </a:ext>
            </a:extLst>
          </p:cNvPr>
          <p:cNvCxnSpPr>
            <a:cxnSpLocks/>
            <a:stCxn id="70" idx="1"/>
            <a:endCxn id="87" idx="3"/>
          </p:cNvCxnSpPr>
          <p:nvPr/>
        </p:nvCxnSpPr>
        <p:spPr>
          <a:xfrm flipH="1">
            <a:off x="6464977" y="3578717"/>
            <a:ext cx="24906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Rectangle: Rounded Corners 91">
            <a:extLst>
              <a:ext uri="{FF2B5EF4-FFF2-40B4-BE49-F238E27FC236}">
                <a16:creationId xmlns:a16="http://schemas.microsoft.com/office/drawing/2014/main" id="{64BCF3BC-752F-52B4-B84D-2719D9B4B09D}"/>
              </a:ext>
            </a:extLst>
          </p:cNvPr>
          <p:cNvSpPr/>
          <p:nvPr/>
        </p:nvSpPr>
        <p:spPr>
          <a:xfrm>
            <a:off x="2128743" y="3291472"/>
            <a:ext cx="1963792" cy="574490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Golos Text" panose="020B0604020202020204" charset="0"/>
                <a:cs typeface="Golos Text" panose="020B0604020202020204" charset="0"/>
              </a:rPr>
              <a:t>Train the Generator based on the Discriminator results</a:t>
            </a:r>
          </a:p>
        </p:txBody>
      </p: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0A9F23D0-E108-0C76-8769-33C6BA345938}"/>
              </a:ext>
            </a:extLst>
          </p:cNvPr>
          <p:cNvCxnSpPr>
            <a:cxnSpLocks/>
            <a:stCxn id="87" idx="1"/>
            <a:endCxn id="92" idx="3"/>
          </p:cNvCxnSpPr>
          <p:nvPr/>
        </p:nvCxnSpPr>
        <p:spPr>
          <a:xfrm flipH="1">
            <a:off x="4092535" y="3578717"/>
            <a:ext cx="40865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Rectangle: Rounded Corners 94">
                <a:extLst>
                  <a:ext uri="{FF2B5EF4-FFF2-40B4-BE49-F238E27FC236}">
                    <a16:creationId xmlns:a16="http://schemas.microsoft.com/office/drawing/2014/main" id="{D9B15A7D-3CC4-81BF-7C94-670176E0ECA5}"/>
                  </a:ext>
                </a:extLst>
              </p:cNvPr>
              <p:cNvSpPr/>
              <p:nvPr/>
            </p:nvSpPr>
            <p:spPr>
              <a:xfrm>
                <a:off x="71494" y="3355971"/>
                <a:ext cx="1752304" cy="445492"/>
              </a:xfrm>
              <a:prstGeom prst="roundRect">
                <a:avLst/>
              </a:prstGeom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schemeClr val="tx1"/>
                    </a:solidFill>
                    <a:latin typeface="Golos Text" panose="020B0604020202020204" charset="0"/>
                    <a:cs typeface="Golos Text" panose="020B0604020202020204" charset="0"/>
                  </a:rPr>
                  <a:t>Update </a:t>
                </a:r>
                <a14:m>
                  <m:oMath xmlns:m="http://schemas.openxmlformats.org/officeDocument/2006/math">
                    <m:r>
                      <a:rPr lang="en-US" sz="12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Golos Text" panose="020B0604020202020204" charset="0"/>
                      </a:rPr>
                      <m:t>𝜃</m:t>
                    </m:r>
                    <m:r>
                      <a:rPr lang="en-US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Golos Text" panose="020B0604020202020204" charset="0"/>
                      </a:rPr>
                      <m:t>𝐺</m:t>
                    </m:r>
                  </m:oMath>
                </a14:m>
                <a:r>
                  <a:rPr lang="en-US" sz="1200" dirty="0">
                    <a:solidFill>
                      <a:schemeClr val="tx1"/>
                    </a:solidFill>
                    <a:latin typeface="Golos Text" panose="020B0604020202020204" charset="0"/>
                    <a:cs typeface="Golos Text" panose="020B060402020202020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1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Golos Text" panose="020B0604020202020204" charset="0"/>
                      </a:rPr>
                      <m:t>𝜃</m:t>
                    </m:r>
                    <m:r>
                      <a:rPr lang="en-US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Golos Text" panose="020B0604020202020204" charset="0"/>
                      </a:rPr>
                      <m:t>𝐷</m:t>
                    </m:r>
                  </m:oMath>
                </a14:m>
                <a:r>
                  <a:rPr lang="en-US" sz="1200" dirty="0">
                    <a:solidFill>
                      <a:schemeClr val="tx1"/>
                    </a:solidFill>
                    <a:latin typeface="Golos Text" panose="020B0604020202020204" charset="0"/>
                    <a:cs typeface="Golos Text" panose="020B0604020202020204" charset="0"/>
                  </a:rPr>
                  <a:t> based on the results</a:t>
                </a:r>
              </a:p>
            </p:txBody>
          </p:sp>
        </mc:Choice>
        <mc:Fallback xmlns="">
          <p:sp>
            <p:nvSpPr>
              <p:cNvPr id="95" name="Rectangle: Rounded Corners 94">
                <a:extLst>
                  <a:ext uri="{FF2B5EF4-FFF2-40B4-BE49-F238E27FC236}">
                    <a16:creationId xmlns:a16="http://schemas.microsoft.com/office/drawing/2014/main" id="{D9B15A7D-3CC4-81BF-7C94-670176E0EC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94" y="3355971"/>
                <a:ext cx="1752304" cy="445492"/>
              </a:xfrm>
              <a:prstGeom prst="roundRect">
                <a:avLst/>
              </a:prstGeom>
              <a:blipFill>
                <a:blip r:embed="rId9"/>
                <a:stretch>
                  <a:fillRect t="-1299" b="-9091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C7CBDFA7-DB41-C022-4014-F0C69A7C21E2}"/>
              </a:ext>
            </a:extLst>
          </p:cNvPr>
          <p:cNvCxnSpPr>
            <a:cxnSpLocks/>
            <a:stCxn id="92" idx="1"/>
            <a:endCxn id="95" idx="3"/>
          </p:cNvCxnSpPr>
          <p:nvPr/>
        </p:nvCxnSpPr>
        <p:spPr>
          <a:xfrm flipH="1">
            <a:off x="1823798" y="3578717"/>
            <a:ext cx="30494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D28C1151-2E41-6158-D986-902B83101F7B}"/>
                  </a:ext>
                </a:extLst>
              </p:cNvPr>
              <p:cNvSpPr txBox="1"/>
              <p:nvPr/>
            </p:nvSpPr>
            <p:spPr>
              <a:xfrm>
                <a:off x="2387053" y="1962492"/>
                <a:ext cx="2974972" cy="23275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 [(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,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E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),…,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 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E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] </a:t>
                </a:r>
                <a:endParaRPr lang="en-IL" dirty="0"/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D28C1151-2E41-6158-D986-902B83101F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7053" y="1962492"/>
                <a:ext cx="2974972" cy="232756"/>
              </a:xfrm>
              <a:prstGeom prst="rect">
                <a:avLst/>
              </a:prstGeom>
              <a:blipFill>
                <a:blip r:embed="rId10"/>
                <a:stretch>
                  <a:fillRect l="-1434" t="-23684" b="-39474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0" name="Rectangle: Rounded Corners 99">
            <a:extLst>
              <a:ext uri="{FF2B5EF4-FFF2-40B4-BE49-F238E27FC236}">
                <a16:creationId xmlns:a16="http://schemas.microsoft.com/office/drawing/2014/main" id="{5BBAE8FB-0EAA-99E5-830B-3782B1D4FCD6}"/>
              </a:ext>
            </a:extLst>
          </p:cNvPr>
          <p:cNvSpPr/>
          <p:nvPr/>
        </p:nvSpPr>
        <p:spPr>
          <a:xfrm>
            <a:off x="3112425" y="4175140"/>
            <a:ext cx="2102712" cy="618039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Golos Text" panose="020B0604020202020204" charset="0"/>
                <a:cs typeface="Golos Text" panose="020B0604020202020204" charset="0"/>
              </a:rPr>
              <a:t>Evaluate the model performance</a:t>
            </a:r>
          </a:p>
        </p:txBody>
      </p:sp>
      <p:cxnSp>
        <p:nvCxnSpPr>
          <p:cNvPr id="103" name="Connector: Elbow 102">
            <a:extLst>
              <a:ext uri="{FF2B5EF4-FFF2-40B4-BE49-F238E27FC236}">
                <a16:creationId xmlns:a16="http://schemas.microsoft.com/office/drawing/2014/main" id="{5402F760-EE87-2564-2F98-B111ED3B1470}"/>
              </a:ext>
            </a:extLst>
          </p:cNvPr>
          <p:cNvCxnSpPr>
            <a:cxnSpLocks/>
            <a:stCxn id="95" idx="2"/>
            <a:endCxn id="100" idx="1"/>
          </p:cNvCxnSpPr>
          <p:nvPr/>
        </p:nvCxnSpPr>
        <p:spPr>
          <a:xfrm rot="16200000" flipH="1">
            <a:off x="1688687" y="3060421"/>
            <a:ext cx="682697" cy="2164779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9145FE6C-12C7-0239-DBF7-E85781E40254}"/>
                  </a:ext>
                </a:extLst>
              </p:cNvPr>
              <p:cNvSpPr txBox="1"/>
              <p:nvPr/>
            </p:nvSpPr>
            <p:spPr>
              <a:xfrm>
                <a:off x="2387053" y="2273132"/>
                <a:ext cx="3037050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𝑒𝑟𝑒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𝐸𝑉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is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the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embedding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of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node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  <a:endParaRPr lang="en-IL" dirty="0"/>
              </a:p>
            </p:txBody>
          </p:sp>
        </mc:Choice>
        <mc:Fallback xmlns="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9145FE6C-12C7-0239-DBF7-E85781E402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7053" y="2273132"/>
                <a:ext cx="3037050" cy="215444"/>
              </a:xfrm>
              <a:prstGeom prst="rect">
                <a:avLst/>
              </a:prstGeom>
              <a:blipFill>
                <a:blip r:embed="rId11"/>
                <a:stretch>
                  <a:fillRect l="-1606" t="-25714" r="-1606" b="-5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806849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470;p29">
            <a:extLst>
              <a:ext uri="{FF2B5EF4-FFF2-40B4-BE49-F238E27FC236}">
                <a16:creationId xmlns:a16="http://schemas.microsoft.com/office/drawing/2014/main" id="{98489B21-5F41-ADED-2A4A-48B6478C12B1}"/>
              </a:ext>
            </a:extLst>
          </p:cNvPr>
          <p:cNvSpPr txBox="1">
            <a:spLocks/>
          </p:cNvSpPr>
          <p:nvPr/>
        </p:nvSpPr>
        <p:spPr>
          <a:xfrm>
            <a:off x="533401" y="123887"/>
            <a:ext cx="914400" cy="601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5000" b="0" i="0" u="none" strike="noStrike" cap="none">
                <a:solidFill>
                  <a:schemeClr val="accent3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marR="0"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marR="0"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marR="0"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marR="0"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marR="0"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marR="0"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marR="0"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marR="0"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pPr algn="ctr"/>
            <a:endParaRPr lang="en" dirty="0"/>
          </a:p>
        </p:txBody>
      </p:sp>
      <p:cxnSp>
        <p:nvCxnSpPr>
          <p:cNvPr id="15" name="Google Shape;471;p29">
            <a:extLst>
              <a:ext uri="{FF2B5EF4-FFF2-40B4-BE49-F238E27FC236}">
                <a16:creationId xmlns:a16="http://schemas.microsoft.com/office/drawing/2014/main" id="{1B3411C1-ACD6-62DA-F105-411CCD145FC8}"/>
              </a:ext>
            </a:extLst>
          </p:cNvPr>
          <p:cNvCxnSpPr/>
          <p:nvPr/>
        </p:nvCxnSpPr>
        <p:spPr>
          <a:xfrm>
            <a:off x="1758234" y="424878"/>
            <a:ext cx="552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5" name="Google Shape;470;p29">
            <a:extLst>
              <a:ext uri="{FF2B5EF4-FFF2-40B4-BE49-F238E27FC236}">
                <a16:creationId xmlns:a16="http://schemas.microsoft.com/office/drawing/2014/main" id="{E58E155B-BA3E-C0B7-225C-5D43F9D4B169}"/>
              </a:ext>
            </a:extLst>
          </p:cNvPr>
          <p:cNvSpPr txBox="1">
            <a:spLocks/>
          </p:cNvSpPr>
          <p:nvPr/>
        </p:nvSpPr>
        <p:spPr>
          <a:xfrm>
            <a:off x="894648" y="25722"/>
            <a:ext cx="842283" cy="825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5000" b="0" i="0" u="none" strike="noStrike" cap="none">
                <a:solidFill>
                  <a:schemeClr val="accent3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marR="0"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marR="0"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marR="0"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marR="0"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marR="0"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marR="0"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marR="0"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marR="0"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pPr algn="ctr"/>
            <a:r>
              <a:rPr lang="en" sz="4400" dirty="0"/>
              <a:t>14</a:t>
            </a:r>
          </a:p>
        </p:txBody>
      </p:sp>
      <p:sp>
        <p:nvSpPr>
          <p:cNvPr id="2" name="Google Shape;201;p23">
            <a:extLst>
              <a:ext uri="{FF2B5EF4-FFF2-40B4-BE49-F238E27FC236}">
                <a16:creationId xmlns:a16="http://schemas.microsoft.com/office/drawing/2014/main" id="{1372F5A0-CD64-BEEA-2B4F-C28482CECBBF}"/>
              </a:ext>
            </a:extLst>
          </p:cNvPr>
          <p:cNvSpPr txBox="1">
            <a:spLocks/>
          </p:cNvSpPr>
          <p:nvPr/>
        </p:nvSpPr>
        <p:spPr>
          <a:xfrm>
            <a:off x="2310834" y="183093"/>
            <a:ext cx="6356606" cy="6820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marR="0"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marR="0"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marR="0"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marR="0"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marR="0"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marR="0"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marR="0"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marR="0"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pPr algn="ctr"/>
            <a:r>
              <a:rPr lang="en-US" sz="2400" b="1" dirty="0">
                <a:solidFill>
                  <a:schemeClr val="accent3"/>
                </a:solidFill>
                <a:latin typeface="Golos Text Medium" panose="020B0604020202020204" charset="0"/>
                <a:ea typeface="Cascadia Code" panose="020B0609020000020004" pitchFamily="49" charset="0"/>
                <a:cs typeface="Golos Text Medium" panose="020B0604020202020204" charset="0"/>
              </a:rPr>
              <a:t>Assignment of Embeddings to Next Layer</a:t>
            </a:r>
            <a:endParaRPr lang="en-US" sz="2400" b="1" dirty="0">
              <a:solidFill>
                <a:schemeClr val="accent3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4B91002-4A02-EA79-1DF4-31A01D7ADBD0}"/>
              </a:ext>
            </a:extLst>
          </p:cNvPr>
          <p:cNvSpPr/>
          <p:nvPr/>
        </p:nvSpPr>
        <p:spPr>
          <a:xfrm>
            <a:off x="356781" y="2571750"/>
            <a:ext cx="1793164" cy="307778"/>
          </a:xfrm>
          <a:prstGeom prst="rect">
            <a:avLst/>
          </a:prstGeom>
          <a:solidFill>
            <a:schemeClr val="accent2"/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96665E-C8BC-248D-0F49-1DDC43F05F3F}"/>
              </a:ext>
            </a:extLst>
          </p:cNvPr>
          <p:cNvSpPr txBox="1"/>
          <p:nvPr/>
        </p:nvSpPr>
        <p:spPr>
          <a:xfrm>
            <a:off x="356781" y="2594834"/>
            <a:ext cx="18822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1" dirty="0">
                <a:solidFill>
                  <a:schemeClr val="tx1"/>
                </a:solidFill>
                <a:latin typeface="Cambria Math" panose="02040503050406030204" pitchFamily="18" charset="0"/>
              </a:rPr>
              <a:t>Embedding of Cluster Node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A810533-E54F-D078-C26F-3718557723F8}"/>
              </a:ext>
            </a:extLst>
          </p:cNvPr>
          <p:cNvSpPr/>
          <p:nvPr/>
        </p:nvSpPr>
        <p:spPr>
          <a:xfrm>
            <a:off x="638918" y="1255100"/>
            <a:ext cx="1152564" cy="1063849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0" i="1" dirty="0">
                <a:solidFill>
                  <a:schemeClr val="tx1"/>
                </a:solidFill>
                <a:latin typeface="Cambria Math" panose="02040503050406030204" pitchFamily="18" charset="0"/>
              </a:rPr>
              <a:t>Cluster Node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CF7B2FF-FC37-E434-9FD6-BD9531968788}"/>
                  </a:ext>
                </a:extLst>
              </p:cNvPr>
              <p:cNvSpPr txBox="1"/>
              <p:nvPr/>
            </p:nvSpPr>
            <p:spPr>
              <a:xfrm>
                <a:off x="398033" y="898157"/>
                <a:ext cx="217304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1400" dirty="0"/>
                        <m:t>, 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1400" dirty="0"/>
                        <m:t>, 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𝐶𝑙𝑢𝑠𝑡𝑒𝑟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𝑁𝑜𝑑𝑒</m:t>
                      </m:r>
                    </m:oMath>
                  </m:oMathPara>
                </a14:m>
                <a:endParaRPr lang="en-US" sz="16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CF7B2FF-FC37-E434-9FD6-BD95319687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033" y="898157"/>
                <a:ext cx="2173045" cy="307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7D52F1D-7E3F-9C1E-2C5B-4312851B764C}"/>
                  </a:ext>
                </a:extLst>
              </p:cNvPr>
              <p:cNvSpPr txBox="1"/>
              <p:nvPr/>
            </p:nvSpPr>
            <p:spPr>
              <a:xfrm>
                <a:off x="2571078" y="733312"/>
                <a:ext cx="373802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 dirty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he-IL" sz="18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…….,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1433</m:t>
                          </m:r>
                        </m:sup>
                      </m:sSup>
                    </m:oMath>
                  </m:oMathPara>
                </a14:m>
                <a:endParaRPr lang="en-IL" sz="18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7D52F1D-7E3F-9C1E-2C5B-4312851B76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1078" y="733312"/>
                <a:ext cx="3738020" cy="276999"/>
              </a:xfrm>
              <a:prstGeom prst="rect">
                <a:avLst/>
              </a:prstGeom>
              <a:blipFill>
                <a:blip r:embed="rId4"/>
                <a:stretch>
                  <a:fillRect t="-2174" b="-17391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D1A3BA98-8FB4-78DE-278B-6FB3D2CCBB1D}"/>
                  </a:ext>
                </a:extLst>
              </p:cNvPr>
              <p:cNvSpPr/>
              <p:nvPr/>
            </p:nvSpPr>
            <p:spPr>
              <a:xfrm>
                <a:off x="3973812" y="1525733"/>
                <a:ext cx="1793164" cy="307778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accent1">
                    <a:shade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𝑭𝒆𝒂𝒕𝒖𝒓𝒆</m:t>
                      </m:r>
                      <m:r>
                        <a:rPr lang="en-US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𝒗𝒆𝒄𝒕𝒐𝒓</m:t>
                      </m:r>
                      <m:r>
                        <a:rPr lang="en-US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n-US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D1A3BA98-8FB4-78DE-278B-6FB3D2CCBB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3812" y="1525733"/>
                <a:ext cx="1793164" cy="30777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accent1">
                    <a:shade val="15000"/>
                  </a:schemeClr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6DFDA5C-F237-F21B-4A51-620033413C31}"/>
                  </a:ext>
                </a:extLst>
              </p:cNvPr>
              <p:cNvSpPr/>
              <p:nvPr/>
            </p:nvSpPr>
            <p:spPr>
              <a:xfrm>
                <a:off x="3973812" y="2539837"/>
                <a:ext cx="1793164" cy="307778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accent1">
                    <a:shade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𝑭𝒆𝒂𝒕𝒖𝒓𝒆</m:t>
                      </m:r>
                      <m:r>
                        <a:rPr lang="en-US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𝒗𝒆𝒄𝒕𝒐𝒓</m:t>
                      </m:r>
                      <m:r>
                        <a:rPr lang="en-US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6DFDA5C-F237-F21B-4A51-620033413C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3812" y="2539837"/>
                <a:ext cx="1793164" cy="30777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accent1">
                    <a:shade val="15000"/>
                  </a:schemeClr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FA686ACA-ECD6-D641-9033-829EA6D48897}"/>
                  </a:ext>
                </a:extLst>
              </p:cNvPr>
              <p:cNvSpPr/>
              <p:nvPr/>
            </p:nvSpPr>
            <p:spPr>
              <a:xfrm>
                <a:off x="3973812" y="3579066"/>
                <a:ext cx="1793164" cy="307778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accent1">
                    <a:shade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𝑭𝒆𝒂𝒕𝒖𝒓𝒆</m:t>
                      </m:r>
                      <m:r>
                        <a:rPr lang="en-US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𝒗𝒆𝒄𝒕𝒐𝒓</m:t>
                      </m:r>
                      <m:r>
                        <a:rPr lang="en-US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FA686ACA-ECD6-D641-9033-829EA6D488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3812" y="3579066"/>
                <a:ext cx="1793164" cy="30777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accent1">
                    <a:shade val="15000"/>
                  </a:schemeClr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8CAACF4-197D-6722-05D6-0EFB6AE01905}"/>
              </a:ext>
            </a:extLst>
          </p:cNvPr>
          <p:cNvCxnSpPr>
            <a:cxnSpLocks/>
            <a:stCxn id="4" idx="3"/>
          </p:cNvCxnSpPr>
          <p:nvPr/>
        </p:nvCxnSpPr>
        <p:spPr>
          <a:xfrm flipV="1">
            <a:off x="2239035" y="1678193"/>
            <a:ext cx="994182" cy="104744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5EFD68F-7735-28C4-90E3-8950D7F632AC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2239035" y="2725639"/>
            <a:ext cx="99418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88DDCBB-247E-8545-FD56-DF8EB9300303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2239035" y="2725639"/>
            <a:ext cx="994182" cy="110741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Plus Sign 23">
            <a:extLst>
              <a:ext uri="{FF2B5EF4-FFF2-40B4-BE49-F238E27FC236}">
                <a16:creationId xmlns:a16="http://schemas.microsoft.com/office/drawing/2014/main" id="{F55B1914-3D42-D293-FDA6-629CFFB5B7C1}"/>
              </a:ext>
            </a:extLst>
          </p:cNvPr>
          <p:cNvSpPr/>
          <p:nvPr/>
        </p:nvSpPr>
        <p:spPr>
          <a:xfrm>
            <a:off x="3322307" y="1589413"/>
            <a:ext cx="190612" cy="197784"/>
          </a:xfrm>
          <a:prstGeom prst="mathPlus">
            <a:avLst/>
          </a:prstGeom>
          <a:solidFill>
            <a:schemeClr val="tx1"/>
          </a:solidFill>
          <a:ln>
            <a:solidFill>
              <a:srgbClr val="E67CB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dirty="0"/>
          </a:p>
        </p:txBody>
      </p:sp>
      <p:sp>
        <p:nvSpPr>
          <p:cNvPr id="25" name="Plus Sign 24">
            <a:extLst>
              <a:ext uri="{FF2B5EF4-FFF2-40B4-BE49-F238E27FC236}">
                <a16:creationId xmlns:a16="http://schemas.microsoft.com/office/drawing/2014/main" id="{4AF6BD69-E291-E346-F464-D1D851B3700D}"/>
              </a:ext>
            </a:extLst>
          </p:cNvPr>
          <p:cNvSpPr/>
          <p:nvPr/>
        </p:nvSpPr>
        <p:spPr>
          <a:xfrm>
            <a:off x="3340083" y="2594834"/>
            <a:ext cx="190612" cy="197784"/>
          </a:xfrm>
          <a:prstGeom prst="mathPlus">
            <a:avLst/>
          </a:prstGeom>
          <a:solidFill>
            <a:schemeClr val="tx1"/>
          </a:solidFill>
          <a:ln>
            <a:solidFill>
              <a:srgbClr val="E67CB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dirty="0"/>
          </a:p>
        </p:txBody>
      </p:sp>
      <p:sp>
        <p:nvSpPr>
          <p:cNvPr id="26" name="Plus Sign 25">
            <a:extLst>
              <a:ext uri="{FF2B5EF4-FFF2-40B4-BE49-F238E27FC236}">
                <a16:creationId xmlns:a16="http://schemas.microsoft.com/office/drawing/2014/main" id="{8FA91BD1-C85A-5BC2-6D66-080B988C0B7D}"/>
              </a:ext>
            </a:extLst>
          </p:cNvPr>
          <p:cNvSpPr/>
          <p:nvPr/>
        </p:nvSpPr>
        <p:spPr>
          <a:xfrm>
            <a:off x="3340083" y="3673531"/>
            <a:ext cx="190612" cy="197784"/>
          </a:xfrm>
          <a:prstGeom prst="mathPlus">
            <a:avLst/>
          </a:prstGeom>
          <a:solidFill>
            <a:schemeClr val="tx1"/>
          </a:solidFill>
          <a:ln>
            <a:solidFill>
              <a:srgbClr val="E67CB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732E2146-9F27-71F2-EDB3-237DBBB9C421}"/>
                  </a:ext>
                </a:extLst>
              </p:cNvPr>
              <p:cNvSpPr txBox="1"/>
              <p:nvPr/>
            </p:nvSpPr>
            <p:spPr>
              <a:xfrm>
                <a:off x="3614676" y="1510025"/>
                <a:ext cx="25385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IL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1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IL" sz="1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∙</a:t>
                </a:r>
                <a:endParaRPr lang="en-IL" sz="18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732E2146-9F27-71F2-EDB3-237DBBB9C4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4676" y="1510025"/>
                <a:ext cx="253852" cy="276999"/>
              </a:xfrm>
              <a:prstGeom prst="rect">
                <a:avLst/>
              </a:prstGeom>
              <a:blipFill>
                <a:blip r:embed="rId8"/>
                <a:stretch>
                  <a:fillRect l="-23810" t="-31111" r="-52381" b="-48889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7688E7AC-2DEC-8C78-E8DF-E9F2CC7DCDCD}"/>
                  </a:ext>
                </a:extLst>
              </p:cNvPr>
              <p:cNvSpPr txBox="1"/>
              <p:nvPr/>
            </p:nvSpPr>
            <p:spPr>
              <a:xfrm>
                <a:off x="5970496" y="693072"/>
                <a:ext cx="304878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L" sz="1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IL" sz="1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∈[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…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IL" sz="18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7688E7AC-2DEC-8C78-E8DF-E9F2CC7DCD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0496" y="693072"/>
                <a:ext cx="3048786" cy="369332"/>
              </a:xfrm>
              <a:prstGeom prst="rect">
                <a:avLst/>
              </a:prstGeom>
              <a:blipFill>
                <a:blip r:embed="rId9"/>
                <a:stretch>
                  <a:fillRect b="-18333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6948B1A-D5BC-43A6-4E85-536D52A3D3AA}"/>
                  </a:ext>
                </a:extLst>
              </p:cNvPr>
              <p:cNvSpPr txBox="1"/>
              <p:nvPr/>
            </p:nvSpPr>
            <p:spPr>
              <a:xfrm>
                <a:off x="3544053" y="2485159"/>
                <a:ext cx="55424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IL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1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IL" sz="1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∙</a:t>
                </a:r>
                <a:endParaRPr lang="en-IL" sz="18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6948B1A-D5BC-43A6-4E85-536D52A3D3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4053" y="2485159"/>
                <a:ext cx="554249" cy="369332"/>
              </a:xfrm>
              <a:prstGeom prst="rect">
                <a:avLst/>
              </a:prstGeom>
              <a:blipFill>
                <a:blip r:embed="rId10"/>
                <a:stretch>
                  <a:fillRect t="-11667" b="-25000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CC58CF7-F3B8-D18E-4F8D-391999699D56}"/>
                  </a:ext>
                </a:extLst>
              </p:cNvPr>
              <p:cNvSpPr txBox="1"/>
              <p:nvPr/>
            </p:nvSpPr>
            <p:spPr>
              <a:xfrm>
                <a:off x="3544053" y="3569159"/>
                <a:ext cx="55424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IL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1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IL" sz="1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∙</a:t>
                </a:r>
                <a:endParaRPr lang="en-IL" sz="18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CC58CF7-F3B8-D18E-4F8D-391999699D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4053" y="3569159"/>
                <a:ext cx="554249" cy="369332"/>
              </a:xfrm>
              <a:prstGeom prst="rect">
                <a:avLst/>
              </a:prstGeom>
              <a:blipFill>
                <a:blip r:embed="rId11"/>
                <a:stretch>
                  <a:fillRect t="-9836" b="-22951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4D08EE6-2F32-FC86-B4A2-ADC1AD45338E}"/>
                  </a:ext>
                </a:extLst>
              </p:cNvPr>
              <p:cNvSpPr txBox="1"/>
              <p:nvPr/>
            </p:nvSpPr>
            <p:spPr>
              <a:xfrm>
                <a:off x="5892104" y="1501508"/>
                <a:ext cx="47104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L" sz="18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4D08EE6-2F32-FC86-B4A2-ADC1AD4533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2104" y="1501508"/>
                <a:ext cx="471043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60F0EC7C-476C-7FF8-B8F4-078962122ED7}"/>
                  </a:ext>
                </a:extLst>
              </p:cNvPr>
              <p:cNvSpPr txBox="1"/>
              <p:nvPr/>
            </p:nvSpPr>
            <p:spPr>
              <a:xfrm>
                <a:off x="5892104" y="2510196"/>
                <a:ext cx="47104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L" sz="18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60F0EC7C-476C-7FF8-B8F4-078962122E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2104" y="2510196"/>
                <a:ext cx="471043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9B1E6BC9-7987-D2EF-AC1F-B47EE2E79CF1}"/>
                  </a:ext>
                </a:extLst>
              </p:cNvPr>
              <p:cNvSpPr txBox="1"/>
              <p:nvPr/>
            </p:nvSpPr>
            <p:spPr>
              <a:xfrm>
                <a:off x="5887055" y="3518884"/>
                <a:ext cx="47104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L" sz="18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9B1E6BC9-7987-D2EF-AC1F-B47EE2E79C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7055" y="3518884"/>
                <a:ext cx="471043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04F3DFA2-A443-7253-4219-583E24BA267F}"/>
                  </a:ext>
                </a:extLst>
              </p:cNvPr>
              <p:cNvSpPr/>
              <p:nvPr/>
            </p:nvSpPr>
            <p:spPr>
              <a:xfrm>
                <a:off x="6396076" y="1501508"/>
                <a:ext cx="1793164" cy="307778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accent1">
                    <a:shade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𝑬𝒎𝒃𝒆𝒅𝒅𝒊𝒏𝒈</m:t>
                      </m:r>
                      <m:sSub>
                        <m:sSubPr>
                          <m:ctrlPr>
                            <a:rPr lang="en-US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n-US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04F3DFA2-A443-7253-4219-583E24BA26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6076" y="1501508"/>
                <a:ext cx="1793164" cy="307778"/>
              </a:xfrm>
              <a:prstGeom prst="rect">
                <a:avLst/>
              </a:prstGeom>
              <a:blipFill>
                <a:blip r:embed="rId15"/>
                <a:stretch>
                  <a:fillRect b="-5455"/>
                </a:stretch>
              </a:blipFill>
              <a:ln>
                <a:solidFill>
                  <a:schemeClr val="accent1">
                    <a:shade val="15000"/>
                  </a:schemeClr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AD8929D5-7DD6-7435-8B86-45BE2D4043C9}"/>
                  </a:ext>
                </a:extLst>
              </p:cNvPr>
              <p:cNvSpPr/>
              <p:nvPr/>
            </p:nvSpPr>
            <p:spPr>
              <a:xfrm>
                <a:off x="6396076" y="2539837"/>
                <a:ext cx="1793164" cy="307778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accent1">
                    <a:shade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𝑬𝒎𝒃𝒆𝒅𝒅𝒊𝒏𝒈</m:t>
                      </m:r>
                      <m:sSub>
                        <m:sSubPr>
                          <m:ctrlPr>
                            <a:rPr lang="en-US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AD8929D5-7DD6-7435-8B86-45BE2D4043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6076" y="2539837"/>
                <a:ext cx="1793164" cy="307778"/>
              </a:xfrm>
              <a:prstGeom prst="rect">
                <a:avLst/>
              </a:prstGeom>
              <a:blipFill>
                <a:blip r:embed="rId16"/>
                <a:stretch>
                  <a:fillRect b="-5556"/>
                </a:stretch>
              </a:blipFill>
              <a:ln>
                <a:solidFill>
                  <a:schemeClr val="accent1">
                    <a:shade val="15000"/>
                  </a:schemeClr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1EA43C4B-81BC-1EBA-CE17-8DA282B071BE}"/>
                  </a:ext>
                </a:extLst>
              </p:cNvPr>
              <p:cNvSpPr/>
              <p:nvPr/>
            </p:nvSpPr>
            <p:spPr>
              <a:xfrm>
                <a:off x="6396076" y="3563537"/>
                <a:ext cx="1793164" cy="307778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accent1">
                    <a:shade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𝑬𝒎𝒃𝒆𝒅𝒅𝒊𝒏𝒈</m:t>
                      </m:r>
                      <m:sSub>
                        <m:sSubPr>
                          <m:ctrlPr>
                            <a:rPr lang="en-US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1EA43C4B-81BC-1EBA-CE17-8DA282B071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6076" y="3563537"/>
                <a:ext cx="1793164" cy="307778"/>
              </a:xfrm>
              <a:prstGeom prst="rect">
                <a:avLst/>
              </a:prstGeom>
              <a:blipFill>
                <a:blip r:embed="rId17"/>
                <a:stretch>
                  <a:fillRect b="-5556"/>
                </a:stretch>
              </a:blipFill>
              <a:ln>
                <a:solidFill>
                  <a:schemeClr val="accent1">
                    <a:shade val="15000"/>
                  </a:schemeClr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D485056C-2635-ACD9-D830-A51746792312}"/>
                  </a:ext>
                </a:extLst>
              </p:cNvPr>
              <p:cNvSpPr txBox="1"/>
              <p:nvPr/>
            </p:nvSpPr>
            <p:spPr>
              <a:xfrm>
                <a:off x="137789" y="4480850"/>
                <a:ext cx="6306042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600" b="1" dirty="0">
                    <a:solidFill>
                      <a:srgbClr val="E67CB9"/>
                    </a:solidFill>
                    <a:latin typeface="Golos Text" panose="020B0604020202020204" charset="0"/>
                    <a:cs typeface="Golos Text" panose="020B0604020202020204" charset="0"/>
                  </a:rPr>
                  <a:t>Feature vector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400" i="1" dirty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he-IL" sz="14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b="1" dirty="0">
                    <a:solidFill>
                      <a:srgbClr val="E67CB9"/>
                    </a:solidFill>
                    <a:latin typeface="Golos Text" panose="020B0604020202020204" charset="0"/>
                    <a:cs typeface="Golos Text" panose="020B0604020202020204" charset="0"/>
                  </a:rPr>
                  <a:t> </a:t>
                </a:r>
                <a:r>
                  <a:rPr lang="en-US" dirty="0">
                    <a:solidFill>
                      <a:schemeClr val="tx1"/>
                    </a:solidFill>
                    <a:latin typeface="Golos Text" panose="020B0604020202020204" charset="0"/>
                    <a:cs typeface="Golos Text" panose="020B0604020202020204" charset="0"/>
                  </a:rPr>
                  <a:t>is the feature vector after the PCA modification. </a:t>
                </a: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D485056C-2635-ACD9-D830-A517467923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789" y="4480850"/>
                <a:ext cx="6306042" cy="338554"/>
              </a:xfrm>
              <a:prstGeom prst="rect">
                <a:avLst/>
              </a:prstGeom>
              <a:blipFill>
                <a:blip r:embed="rId18"/>
                <a:stretch>
                  <a:fillRect l="-580" t="-5357" b="-21429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CD72B93-154E-701E-4389-01CD0132401D}"/>
                  </a:ext>
                </a:extLst>
              </p:cNvPr>
              <p:cNvSpPr txBox="1"/>
              <p:nvPr/>
            </p:nvSpPr>
            <p:spPr>
              <a:xfrm>
                <a:off x="137789" y="3398803"/>
                <a:ext cx="217304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1400" dirty="0"/>
                        <m:t>, </m:t>
                      </m:r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1400" dirty="0" smtClean="0"/>
                        <m:t>, </m:t>
                      </m:r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40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6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CD72B93-154E-701E-4389-01CD013240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789" y="3398803"/>
                <a:ext cx="2173045" cy="307777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80568861-D641-8751-692C-D24832821F87}"/>
                  </a:ext>
                </a:extLst>
              </p:cNvPr>
              <p:cNvSpPr txBox="1"/>
              <p:nvPr/>
            </p:nvSpPr>
            <p:spPr>
              <a:xfrm>
                <a:off x="56112" y="3072299"/>
                <a:ext cx="2318176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𝐶𝑙𝑢𝑠𝑡𝑒𝑟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𝑁𝑜𝑑𝑒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IL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80568861-D641-8751-692C-D24832821F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12" y="3072299"/>
                <a:ext cx="2318176" cy="307777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232491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3"/>
          <p:cNvSpPr txBox="1">
            <a:spLocks noGrp="1"/>
          </p:cNvSpPr>
          <p:nvPr>
            <p:ph type="title"/>
          </p:nvPr>
        </p:nvSpPr>
        <p:spPr>
          <a:xfrm>
            <a:off x="2349940" y="-14875"/>
            <a:ext cx="5256879" cy="97057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>
                <a:solidFill>
                  <a:schemeClr val="accent3"/>
                </a:solidFill>
                <a:latin typeface="Golos Text Medium" panose="020B0604020202020204" charset="0"/>
                <a:ea typeface="Cascadia Code" panose="020B0609020000020004" pitchFamily="49" charset="0"/>
                <a:cs typeface="Golos Text Medium" panose="020B0604020202020204" charset="0"/>
              </a:rPr>
              <a:t>Link</a:t>
            </a:r>
            <a:r>
              <a:rPr lang="en" sz="3600" b="1" dirty="0">
                <a:solidFill>
                  <a:schemeClr val="accent3"/>
                </a:solidFill>
              </a:rPr>
              <a:t> Prediction</a:t>
            </a:r>
            <a:endParaRPr sz="3600" b="1" dirty="0">
              <a:solidFill>
                <a:schemeClr val="accent3"/>
              </a:solidFill>
            </a:endParaRPr>
          </a:p>
        </p:txBody>
      </p:sp>
      <p:sp>
        <p:nvSpPr>
          <p:cNvPr id="202" name="Google Shape;202;p23"/>
          <p:cNvSpPr txBox="1">
            <a:spLocks noGrp="1"/>
          </p:cNvSpPr>
          <p:nvPr>
            <p:ph type="title" idx="2"/>
          </p:nvPr>
        </p:nvSpPr>
        <p:spPr>
          <a:xfrm>
            <a:off x="477850" y="0"/>
            <a:ext cx="20352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/>
              <a:t>15</a:t>
            </a:r>
            <a:endParaRPr sz="4400" dirty="0"/>
          </a:p>
        </p:txBody>
      </p:sp>
      <p:cxnSp>
        <p:nvCxnSpPr>
          <p:cNvPr id="203" name="Google Shape;203;p23"/>
          <p:cNvCxnSpPr/>
          <p:nvPr/>
        </p:nvCxnSpPr>
        <p:spPr>
          <a:xfrm>
            <a:off x="1629150" y="478950"/>
            <a:ext cx="552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pic>
        <p:nvPicPr>
          <p:cNvPr id="2" name="Picture 2">
            <a:extLst>
              <a:ext uri="{FF2B5EF4-FFF2-40B4-BE49-F238E27FC236}">
                <a16:creationId xmlns:a16="http://schemas.microsoft.com/office/drawing/2014/main" id="{1194B68A-6564-3E18-E9DB-46BEEACC82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8102" y="884192"/>
            <a:ext cx="4428213" cy="328873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3" name="Google Shape;282;p25">
            <a:extLst>
              <a:ext uri="{FF2B5EF4-FFF2-40B4-BE49-F238E27FC236}">
                <a16:creationId xmlns:a16="http://schemas.microsoft.com/office/drawing/2014/main" id="{EBB15792-F657-CEA8-402B-C13D88090670}"/>
              </a:ext>
            </a:extLst>
          </p:cNvPr>
          <p:cNvSpPr txBox="1">
            <a:spLocks/>
          </p:cNvSpPr>
          <p:nvPr/>
        </p:nvSpPr>
        <p:spPr>
          <a:xfrm>
            <a:off x="99889" y="970574"/>
            <a:ext cx="4428213" cy="369397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b="1" dirty="0">
                <a:solidFill>
                  <a:schemeClr val="accent3"/>
                </a:solidFill>
                <a:latin typeface="Golos Text" panose="020B0604020202020204" charset="0"/>
                <a:ea typeface="Cascadia Code" panose="020B0609020000020004" pitchFamily="49" charset="0"/>
                <a:cs typeface="Golos Text" panose="020B0604020202020204" charset="0"/>
              </a:rPr>
              <a:t>Link Prediction </a:t>
            </a:r>
            <a:r>
              <a:rPr lang="en-US" dirty="0">
                <a:latin typeface="Golos Text" panose="020B0604020202020204" charset="0"/>
                <a:ea typeface="Cascadia Code" panose="020B0609020000020004" pitchFamily="49" charset="0"/>
                <a:cs typeface="Golos Text" panose="020B0604020202020204" charset="0"/>
              </a:rPr>
              <a:t>refers to the task of predicting connections (links) between entities in a network.</a:t>
            </a:r>
          </a:p>
          <a:p>
            <a:endParaRPr lang="en-US" dirty="0">
              <a:latin typeface="Golos Text" panose="020B0604020202020204" charset="0"/>
              <a:ea typeface="Cascadia Code" panose="020B0609020000020004" pitchFamily="49" charset="0"/>
              <a:cs typeface="Golos Text" panose="020B0604020202020204" charset="0"/>
            </a:endParaRPr>
          </a:p>
          <a:p>
            <a:r>
              <a:rPr lang="en-US" dirty="0">
                <a:latin typeface="Golos Text" panose="020B0604020202020204" charset="0"/>
                <a:ea typeface="Cascadia Code" panose="020B0609020000020004" pitchFamily="49" charset="0"/>
                <a:cs typeface="Golos Text" panose="020B0604020202020204" charset="0"/>
              </a:rPr>
              <a:t>In this project link predictions refers to predicting Citations between academic articles.</a:t>
            </a:r>
          </a:p>
          <a:p>
            <a:endParaRPr lang="he-IL" dirty="0">
              <a:latin typeface="Golos Text" panose="020B0604020202020204" charset="0"/>
              <a:ea typeface="Cascadia Code" panose="020B0609020000020004" pitchFamily="49" charset="0"/>
              <a:cs typeface="Golos Text" panose="020B0604020202020204" charset="0"/>
            </a:endParaRPr>
          </a:p>
          <a:p>
            <a:endParaRPr lang="en-US" dirty="0">
              <a:latin typeface="Golos Text" panose="020B0604020202020204" charset="0"/>
              <a:ea typeface="Cascadia Code" panose="020B0609020000020004" pitchFamily="49" charset="0"/>
              <a:cs typeface="Golos Text" panose="020B0604020202020204" charset="0"/>
            </a:endParaRPr>
          </a:p>
          <a:p>
            <a:r>
              <a:rPr lang="en-US" b="1" dirty="0">
                <a:solidFill>
                  <a:schemeClr val="accent3"/>
                </a:solidFill>
                <a:latin typeface="Golos Text" panose="020B0604020202020204" charset="0"/>
                <a:ea typeface="Cascadia Code" panose="020B0609020000020004" pitchFamily="49" charset="0"/>
                <a:cs typeface="Golos Text" panose="020B0604020202020204" charset="0"/>
              </a:rPr>
              <a:t>The importance </a:t>
            </a:r>
            <a:r>
              <a:rPr lang="en-US" dirty="0">
                <a:solidFill>
                  <a:schemeClr val="tx1"/>
                </a:solidFill>
                <a:latin typeface="Golos Text" panose="020B0604020202020204" charset="0"/>
                <a:ea typeface="Cascadia Code" panose="020B0609020000020004" pitchFamily="49" charset="0"/>
                <a:cs typeface="Golos Text" panose="020B0604020202020204" charset="0"/>
              </a:rPr>
              <a:t>of being able to accurately predict missing, future, bogus links in a network has opened a door for researchers to use graph modeling in many areas and advancing research in those topics by utilizing link prediction solutions.</a:t>
            </a:r>
          </a:p>
          <a:p>
            <a:endParaRPr lang="en-US" sz="1600" b="1" dirty="0">
              <a:solidFill>
                <a:schemeClr val="accent3"/>
              </a:solidFill>
              <a:latin typeface="Golos Text" panose="020B0604020202020204" charset="0"/>
              <a:ea typeface="Cascadia Code" panose="020B0609020000020004" pitchFamily="49" charset="0"/>
              <a:cs typeface="Golos Text" panose="020B0604020202020204" charset="0"/>
            </a:endParaRPr>
          </a:p>
          <a:p>
            <a:endParaRPr lang="en-US" sz="1600" dirty="0">
              <a:latin typeface="Golos Text" panose="020B0604020202020204" charset="0"/>
              <a:ea typeface="Cascadia Code" panose="020B0609020000020004" pitchFamily="49" charset="0"/>
              <a:cs typeface="Golos Text" panose="020B0604020202020204" charset="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>
          <a:extLst>
            <a:ext uri="{FF2B5EF4-FFF2-40B4-BE49-F238E27FC236}">
              <a16:creationId xmlns:a16="http://schemas.microsoft.com/office/drawing/2014/main" id="{120AE877-0831-2565-FBE4-8D413998D7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470;p29">
            <a:extLst>
              <a:ext uri="{FF2B5EF4-FFF2-40B4-BE49-F238E27FC236}">
                <a16:creationId xmlns:a16="http://schemas.microsoft.com/office/drawing/2014/main" id="{520419A3-4A2B-C0D2-1387-6B32E0BE60A3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341822" y="106910"/>
            <a:ext cx="20352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16</a:t>
            </a:r>
            <a:endParaRPr dirty="0"/>
          </a:p>
        </p:txBody>
      </p:sp>
      <p:cxnSp>
        <p:nvCxnSpPr>
          <p:cNvPr id="12" name="Google Shape;471;p29">
            <a:extLst>
              <a:ext uri="{FF2B5EF4-FFF2-40B4-BE49-F238E27FC236}">
                <a16:creationId xmlns:a16="http://schemas.microsoft.com/office/drawing/2014/main" id="{602DCB68-A1AA-1B01-9B07-8B46F8DB29EF}"/>
              </a:ext>
            </a:extLst>
          </p:cNvPr>
          <p:cNvCxnSpPr/>
          <p:nvPr/>
        </p:nvCxnSpPr>
        <p:spPr>
          <a:xfrm>
            <a:off x="1523500" y="636194"/>
            <a:ext cx="552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7" name="Title 1">
            <a:extLst>
              <a:ext uri="{FF2B5EF4-FFF2-40B4-BE49-F238E27FC236}">
                <a16:creationId xmlns:a16="http://schemas.microsoft.com/office/drawing/2014/main" id="{D2CE1149-2862-20B8-3066-AB620314E597}"/>
              </a:ext>
            </a:extLst>
          </p:cNvPr>
          <p:cNvSpPr txBox="1">
            <a:spLocks/>
          </p:cNvSpPr>
          <p:nvPr/>
        </p:nvSpPr>
        <p:spPr>
          <a:xfrm>
            <a:off x="2302499" y="284237"/>
            <a:ext cx="4844452" cy="70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47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marR="0"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marR="0"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marR="0"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marR="0"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marR="0"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marR="0"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marR="0"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marR="0"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r>
              <a:rPr lang="en-US" sz="3200" b="1" dirty="0">
                <a:solidFill>
                  <a:schemeClr val="accent3"/>
                </a:solidFill>
              </a:rPr>
              <a:t>Final Link Predictions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1072B28-9434-4BDF-A913-593475E2720B}"/>
              </a:ext>
            </a:extLst>
          </p:cNvPr>
          <p:cNvSpPr txBox="1">
            <a:spLocks/>
          </p:cNvSpPr>
          <p:nvPr/>
        </p:nvSpPr>
        <p:spPr>
          <a:xfrm>
            <a:off x="2377023" y="871043"/>
            <a:ext cx="2728988" cy="529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47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marR="0"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marR="0"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marR="0"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marR="0"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marR="0"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marR="0"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marR="0"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marR="0"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endParaRPr lang="en-US" sz="1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5FAE2932-8947-B32B-8E1C-E0D2ACB0765D}"/>
                  </a:ext>
                </a:extLst>
              </p:cNvPr>
              <p:cNvSpPr/>
              <p:nvPr/>
            </p:nvSpPr>
            <p:spPr>
              <a:xfrm>
                <a:off x="3165112" y="4291102"/>
                <a:ext cx="724205" cy="591768"/>
              </a:xfrm>
              <a:prstGeom prst="ellipse">
                <a:avLst/>
              </a:prstGeom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5FAE2932-8947-B32B-8E1C-E0D2ACB076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5112" y="4291102"/>
                <a:ext cx="724205" cy="591768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21CBCA65-4E7C-7B85-A312-127119CD6687}"/>
                  </a:ext>
                </a:extLst>
              </p:cNvPr>
              <p:cNvSpPr/>
              <p:nvPr/>
            </p:nvSpPr>
            <p:spPr>
              <a:xfrm>
                <a:off x="4963432" y="4291102"/>
                <a:ext cx="724205" cy="591768"/>
              </a:xfrm>
              <a:prstGeom prst="ellipse">
                <a:avLst/>
              </a:prstGeom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21CBCA65-4E7C-7B85-A312-127119CD66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3432" y="4291102"/>
                <a:ext cx="724205" cy="591768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3C8FEF8-825A-96EA-DB1F-CD8C73106674}"/>
              </a:ext>
            </a:extLst>
          </p:cNvPr>
          <p:cNvCxnSpPr>
            <a:cxnSpLocks/>
            <a:stCxn id="6" idx="6"/>
            <a:endCxn id="10" idx="2"/>
          </p:cNvCxnSpPr>
          <p:nvPr/>
        </p:nvCxnSpPr>
        <p:spPr>
          <a:xfrm>
            <a:off x="3889317" y="4586986"/>
            <a:ext cx="107411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25401C6-04B2-D134-FE38-1DC9E300C2D4}"/>
              </a:ext>
            </a:extLst>
          </p:cNvPr>
          <p:cNvSpPr txBox="1"/>
          <p:nvPr/>
        </p:nvSpPr>
        <p:spPr>
          <a:xfrm>
            <a:off x="3902728" y="4273263"/>
            <a:ext cx="12338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Relevant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9CC383C-3BF8-2A3E-F809-E4D7AA163659}"/>
              </a:ext>
            </a:extLst>
          </p:cNvPr>
          <p:cNvCxnSpPr>
            <a:cxnSpLocks/>
          </p:cNvCxnSpPr>
          <p:nvPr/>
        </p:nvCxnSpPr>
        <p:spPr>
          <a:xfrm>
            <a:off x="5624930" y="2060347"/>
            <a:ext cx="0" cy="45232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1AA94B10-9DDA-7586-1BEA-B98101CF3271}"/>
              </a:ext>
            </a:extLst>
          </p:cNvPr>
          <p:cNvCxnSpPr>
            <a:cxnSpLocks/>
          </p:cNvCxnSpPr>
          <p:nvPr/>
        </p:nvCxnSpPr>
        <p:spPr>
          <a:xfrm>
            <a:off x="5634949" y="3153218"/>
            <a:ext cx="0" cy="49357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F41E39C7-DA8D-C270-7C93-DEE42B7693E9}"/>
              </a:ext>
            </a:extLst>
          </p:cNvPr>
          <p:cNvCxnSpPr>
            <a:cxnSpLocks/>
          </p:cNvCxnSpPr>
          <p:nvPr/>
        </p:nvCxnSpPr>
        <p:spPr>
          <a:xfrm flipH="1">
            <a:off x="5624929" y="3639079"/>
            <a:ext cx="1479154" cy="297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F82DF8C6-23EA-7485-A121-EE19FBE6C561}"/>
              </a:ext>
            </a:extLst>
          </p:cNvPr>
          <p:cNvCxnSpPr>
            <a:cxnSpLocks/>
          </p:cNvCxnSpPr>
          <p:nvPr/>
        </p:nvCxnSpPr>
        <p:spPr>
          <a:xfrm>
            <a:off x="4178883" y="3639079"/>
            <a:ext cx="0" cy="70151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826DF75D-5130-8B45-2BA7-B92298BF28B8}"/>
              </a:ext>
            </a:extLst>
          </p:cNvPr>
          <p:cNvCxnSpPr>
            <a:cxnSpLocks/>
          </p:cNvCxnSpPr>
          <p:nvPr/>
        </p:nvCxnSpPr>
        <p:spPr>
          <a:xfrm>
            <a:off x="7087920" y="3625439"/>
            <a:ext cx="0" cy="71515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FF3EC428-7CA9-B1D4-8697-84ABDC05A582}"/>
                  </a:ext>
                </a:extLst>
              </p:cNvPr>
              <p:cNvSpPr txBox="1"/>
              <p:nvPr/>
            </p:nvSpPr>
            <p:spPr>
              <a:xfrm>
                <a:off x="5832019" y="3353649"/>
                <a:ext cx="1184600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00" b="0" i="1" smtClean="0">
                          <a:latin typeface="Cambria Math" panose="02040503050406030204" pitchFamily="18" charset="0"/>
                        </a:rPr>
                        <m:t>𝑆𝑐𝑜𝑟𝑒</m:t>
                      </m:r>
                      <m:r>
                        <a:rPr lang="en-US" sz="1300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1300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3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300" b="0" i="1" smtClean="0"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sz="130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FF3EC428-7CA9-B1D4-8697-84ABDC05A5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2019" y="3353649"/>
                <a:ext cx="1184600" cy="29238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9AA2ACB1-481B-1099-A51C-F39610DDF121}"/>
                  </a:ext>
                </a:extLst>
              </p:cNvPr>
              <p:cNvSpPr txBox="1"/>
              <p:nvPr/>
            </p:nvSpPr>
            <p:spPr>
              <a:xfrm>
                <a:off x="4292808" y="3373092"/>
                <a:ext cx="1098839" cy="2923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00" b="0" i="1" smtClean="0">
                          <a:latin typeface="Cambria Math" panose="02040503050406030204" pitchFamily="18" charset="0"/>
                        </a:rPr>
                        <m:t>𝑆𝑐𝑜𝑟𝑒</m:t>
                      </m:r>
                      <m:r>
                        <a:rPr lang="en-US" sz="1300" b="0" i="1" smtClean="0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sz="1300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3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300" b="0" i="1" smtClean="0"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sz="13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9AA2ACB1-481B-1099-A51C-F39610DDF1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2808" y="3373092"/>
                <a:ext cx="1098839" cy="29238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5FAE2932-8947-B32B-8E1C-E0D2ACB0765D}"/>
                  </a:ext>
                </a:extLst>
              </p:cNvPr>
              <p:cNvSpPr/>
              <p:nvPr/>
            </p:nvSpPr>
            <p:spPr>
              <a:xfrm>
                <a:off x="5980245" y="4285156"/>
                <a:ext cx="724205" cy="591768"/>
              </a:xfrm>
              <a:prstGeom prst="ellipse">
                <a:avLst/>
              </a:prstGeom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5FAE2932-8947-B32B-8E1C-E0D2ACB076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0245" y="4285156"/>
                <a:ext cx="724205" cy="591768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21CBCA65-4E7C-7B85-A312-127119CD6687}"/>
                  </a:ext>
                </a:extLst>
              </p:cNvPr>
              <p:cNvSpPr/>
              <p:nvPr/>
            </p:nvSpPr>
            <p:spPr>
              <a:xfrm>
                <a:off x="7778565" y="4285156"/>
                <a:ext cx="724205" cy="591768"/>
              </a:xfrm>
              <a:prstGeom prst="ellipse">
                <a:avLst/>
              </a:prstGeom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21CBCA65-4E7C-7B85-A312-127119CD66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8565" y="4285156"/>
                <a:ext cx="724205" cy="591768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13C8FEF8-825A-96EA-DB1F-CD8C73106674}"/>
              </a:ext>
            </a:extLst>
          </p:cNvPr>
          <p:cNvCxnSpPr>
            <a:cxnSpLocks/>
            <a:stCxn id="54" idx="6"/>
            <a:endCxn id="55" idx="2"/>
          </p:cNvCxnSpPr>
          <p:nvPr/>
        </p:nvCxnSpPr>
        <p:spPr>
          <a:xfrm>
            <a:off x="6704450" y="4581040"/>
            <a:ext cx="107411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125401C6-04B2-D134-FE38-1DC9E300C2D4}"/>
              </a:ext>
            </a:extLst>
          </p:cNvPr>
          <p:cNvSpPr txBox="1"/>
          <p:nvPr/>
        </p:nvSpPr>
        <p:spPr>
          <a:xfrm>
            <a:off x="6717861" y="4267317"/>
            <a:ext cx="12338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Irelevant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C0D2BE5D-A42E-7AD9-F192-F946FC3BAE6A}"/>
              </a:ext>
            </a:extLst>
          </p:cNvPr>
          <p:cNvCxnSpPr>
            <a:cxnSpLocks/>
          </p:cNvCxnSpPr>
          <p:nvPr/>
        </p:nvCxnSpPr>
        <p:spPr>
          <a:xfrm flipH="1">
            <a:off x="4155795" y="3644551"/>
            <a:ext cx="1479154" cy="297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7290C57E-2A72-8FE7-FB4A-F73C21817493}"/>
              </a:ext>
            </a:extLst>
          </p:cNvPr>
          <p:cNvSpPr txBox="1"/>
          <p:nvPr/>
        </p:nvSpPr>
        <p:spPr>
          <a:xfrm>
            <a:off x="505902" y="1213704"/>
            <a:ext cx="2035196" cy="1071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851C06D9-497B-6577-E33E-2B3BAA8B9963}"/>
              </a:ext>
            </a:extLst>
          </p:cNvPr>
          <p:cNvSpPr/>
          <p:nvPr/>
        </p:nvSpPr>
        <p:spPr>
          <a:xfrm>
            <a:off x="661674" y="1371539"/>
            <a:ext cx="2624541" cy="692584"/>
          </a:xfrm>
          <a:prstGeom prst="rect">
            <a:avLst/>
          </a:prstGeom>
          <a:solidFill>
            <a:schemeClr val="accent2"/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A9FB8139-A2B0-5FC9-36D8-A833364D84C5}"/>
              </a:ext>
            </a:extLst>
          </p:cNvPr>
          <p:cNvCxnSpPr>
            <a:cxnSpLocks/>
            <a:stCxn id="63" idx="0"/>
            <a:endCxn id="63" idx="2"/>
          </p:cNvCxnSpPr>
          <p:nvPr/>
        </p:nvCxnSpPr>
        <p:spPr>
          <a:xfrm>
            <a:off x="1973945" y="1371539"/>
            <a:ext cx="0" cy="692584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C717685C-FC68-849B-2D9A-CBBFDE4BD8E2}"/>
                  </a:ext>
                </a:extLst>
              </p:cNvPr>
              <p:cNvSpPr txBox="1"/>
              <p:nvPr/>
            </p:nvSpPr>
            <p:spPr>
              <a:xfrm>
                <a:off x="665179" y="1592073"/>
                <a:ext cx="130876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Embedding</a:t>
                </a: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C717685C-FC68-849B-2D9A-CBBFDE4BD8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179" y="1592073"/>
                <a:ext cx="1308766" cy="307777"/>
              </a:xfrm>
              <a:prstGeom prst="rect">
                <a:avLst/>
              </a:prstGeom>
              <a:blipFill>
                <a:blip r:embed="rId9"/>
                <a:stretch>
                  <a:fillRect t="-3922" b="-196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3C0EF586-1FA4-2305-A69A-8BC2EA4D7506}"/>
                  </a:ext>
                </a:extLst>
              </p:cNvPr>
              <p:cNvSpPr txBox="1"/>
              <p:nvPr/>
            </p:nvSpPr>
            <p:spPr>
              <a:xfrm>
                <a:off x="2005249" y="1595615"/>
                <a:ext cx="1308766" cy="3250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Embedding</a:t>
                </a: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3C0EF586-1FA4-2305-A69A-8BC2EA4D75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5249" y="1595615"/>
                <a:ext cx="1308766" cy="325089"/>
              </a:xfrm>
              <a:prstGeom prst="rect">
                <a:avLst/>
              </a:prstGeom>
              <a:blipFill>
                <a:blip r:embed="rId10"/>
                <a:stretch>
                  <a:fillRect t="-3774" b="-132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TextBox 73">
            <a:extLst>
              <a:ext uri="{FF2B5EF4-FFF2-40B4-BE49-F238E27FC236}">
                <a16:creationId xmlns:a16="http://schemas.microsoft.com/office/drawing/2014/main" id="{2C018470-D8A9-AF98-2CDC-72812BCD24E1}"/>
              </a:ext>
            </a:extLst>
          </p:cNvPr>
          <p:cNvSpPr txBox="1"/>
          <p:nvPr/>
        </p:nvSpPr>
        <p:spPr>
          <a:xfrm>
            <a:off x="1008358" y="1049587"/>
            <a:ext cx="21143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256-dimensional Vector</a:t>
            </a:r>
          </a:p>
        </p:txBody>
      </p: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23EDE3D0-4C60-3B7B-15BC-A6F921C3AEDE}"/>
              </a:ext>
            </a:extLst>
          </p:cNvPr>
          <p:cNvCxnSpPr>
            <a:cxnSpLocks/>
            <a:stCxn id="72" idx="3"/>
            <a:endCxn id="107" idx="1"/>
          </p:cNvCxnSpPr>
          <p:nvPr/>
        </p:nvCxnSpPr>
        <p:spPr>
          <a:xfrm flipV="1">
            <a:off x="3314015" y="1736103"/>
            <a:ext cx="1652902" cy="2205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Rectangle: Rounded Corners 106">
            <a:extLst>
              <a:ext uri="{FF2B5EF4-FFF2-40B4-BE49-F238E27FC236}">
                <a16:creationId xmlns:a16="http://schemas.microsoft.com/office/drawing/2014/main" id="{A7428B4A-B116-11E6-38EA-5D58CE72C31C}"/>
              </a:ext>
            </a:extLst>
          </p:cNvPr>
          <p:cNvSpPr/>
          <p:nvPr/>
        </p:nvSpPr>
        <p:spPr>
          <a:xfrm>
            <a:off x="4966917" y="1414501"/>
            <a:ext cx="1324051" cy="643203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Edge Embeddings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CB86E2FA-CA7E-41F4-CC3C-9632B13D0956}"/>
              </a:ext>
            </a:extLst>
          </p:cNvPr>
          <p:cNvSpPr/>
          <p:nvPr/>
        </p:nvSpPr>
        <p:spPr>
          <a:xfrm>
            <a:off x="4871729" y="2502355"/>
            <a:ext cx="1526439" cy="653566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Discriminator</a:t>
            </a:r>
          </a:p>
        </p:txBody>
      </p:sp>
    </p:spTree>
    <p:extLst>
      <p:ext uri="{BB962C8B-B14F-4D97-AF65-F5344CB8AC3E}">
        <p14:creationId xmlns:p14="http://schemas.microsoft.com/office/powerpoint/2010/main" val="1619636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  <p:bldP spid="15" grpId="0"/>
      <p:bldP spid="51" grpId="0"/>
      <p:bldP spid="53" grpId="0"/>
      <p:bldP spid="54" grpId="0" animBg="1"/>
      <p:bldP spid="55" grpId="0" animBg="1"/>
      <p:bldP spid="57" grpId="0"/>
      <p:bldP spid="63" grpId="0" animBg="1"/>
      <p:bldP spid="69" grpId="0"/>
      <p:bldP spid="72" grpId="0"/>
      <p:bldP spid="74" grpId="0"/>
      <p:bldP spid="107" grpId="0" animBg="1"/>
      <p:bldP spid="10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>
          <a:extLst>
            <a:ext uri="{FF2B5EF4-FFF2-40B4-BE49-F238E27FC236}">
              <a16:creationId xmlns:a16="http://schemas.microsoft.com/office/drawing/2014/main" id="{D02235E0-CB1C-77C7-1525-5F3D2637B9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Box 61">
            <a:extLst>
              <a:ext uri="{FF2B5EF4-FFF2-40B4-BE49-F238E27FC236}">
                <a16:creationId xmlns:a16="http://schemas.microsoft.com/office/drawing/2014/main" id="{8C41EEFD-1B95-F9D8-4E91-1EDA63720B60}"/>
              </a:ext>
            </a:extLst>
          </p:cNvPr>
          <p:cNvSpPr txBox="1"/>
          <p:nvPr/>
        </p:nvSpPr>
        <p:spPr>
          <a:xfrm>
            <a:off x="505902" y="1213704"/>
            <a:ext cx="2035196" cy="1071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7EDD5C-F28C-A84A-2D21-FCFC3CC82BC9}"/>
              </a:ext>
            </a:extLst>
          </p:cNvPr>
          <p:cNvSpPr txBox="1"/>
          <p:nvPr/>
        </p:nvSpPr>
        <p:spPr>
          <a:xfrm>
            <a:off x="66369" y="1014955"/>
            <a:ext cx="7145592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00050" indent="-400050">
              <a:buClr>
                <a:schemeClr val="accent3"/>
              </a:buClr>
              <a:buFont typeface="+mj-lt"/>
              <a:buAutoNum type="romanUcPeriod"/>
            </a:pPr>
            <a:r>
              <a:rPr lang="en-US" b="1" dirty="0">
                <a:solidFill>
                  <a:schemeClr val="accent3"/>
                </a:solidFill>
                <a:latin typeface="Golos Text" panose="020B0604020202020204" charset="0"/>
                <a:cs typeface="Golos Text" panose="020B0604020202020204" charset="0"/>
              </a:rPr>
              <a:t>Relevant Citations: Success rate of 100%</a:t>
            </a:r>
          </a:p>
          <a:p>
            <a:pPr marL="400050" indent="-400050">
              <a:buClr>
                <a:schemeClr val="accent3"/>
              </a:buClr>
              <a:buFont typeface="+mj-lt"/>
              <a:buAutoNum type="romanUcPeriod"/>
            </a:pPr>
            <a:endParaRPr lang="en-US" dirty="0"/>
          </a:p>
          <a:p>
            <a:pPr marL="400050" indent="-400050">
              <a:buClr>
                <a:schemeClr val="accent3"/>
              </a:buClr>
              <a:buFont typeface="+mj-lt"/>
              <a:buAutoNum type="romanUcPeriod"/>
            </a:pPr>
            <a:endParaRPr lang="en-US" dirty="0"/>
          </a:p>
          <a:p>
            <a:pPr marL="400050" indent="-400050">
              <a:buClr>
                <a:schemeClr val="accent3"/>
              </a:buClr>
              <a:buFont typeface="+mj-lt"/>
              <a:buAutoNum type="romanUcPeriod"/>
            </a:pPr>
            <a:endParaRPr lang="en-US" dirty="0"/>
          </a:p>
          <a:p>
            <a:pPr marL="400050" indent="-400050">
              <a:buClr>
                <a:schemeClr val="accent3"/>
              </a:buClr>
              <a:buFont typeface="+mj-lt"/>
              <a:buAutoNum type="romanUcPeriod"/>
            </a:pPr>
            <a:r>
              <a:rPr lang="en-US" b="1" dirty="0">
                <a:solidFill>
                  <a:schemeClr val="accent3"/>
                </a:solidFill>
                <a:latin typeface="Golos Text" panose="020B0604020202020204" charset="0"/>
                <a:cs typeface="Golos Text" panose="020B0604020202020204" charset="0"/>
              </a:rPr>
              <a:t>High Likelihood of Relevant Citation: Success rates between 75% and 99% </a:t>
            </a:r>
          </a:p>
          <a:p>
            <a:pPr>
              <a:buClr>
                <a:schemeClr val="accent3"/>
              </a:buClr>
            </a:pPr>
            <a:endParaRPr lang="en-US" dirty="0"/>
          </a:p>
          <a:p>
            <a:pPr>
              <a:buClr>
                <a:schemeClr val="accent3"/>
              </a:buClr>
            </a:pPr>
            <a:endParaRPr lang="en-US" dirty="0"/>
          </a:p>
          <a:p>
            <a:pPr marL="400050" indent="-400050">
              <a:buClr>
                <a:schemeClr val="accent3"/>
              </a:buClr>
              <a:buFont typeface="+mj-lt"/>
              <a:buAutoNum type="romanUcPeriod"/>
            </a:pPr>
            <a:r>
              <a:rPr lang="en-US" b="1" dirty="0">
                <a:solidFill>
                  <a:schemeClr val="accent3"/>
                </a:solidFill>
                <a:latin typeface="Golos Text" panose="020B0604020202020204" charset="0"/>
                <a:cs typeface="Golos Text" panose="020B0604020202020204" charset="0"/>
              </a:rPr>
              <a:t>Lower Likelihood of Relevant Citation: Success rates between 50% and 74%</a:t>
            </a:r>
          </a:p>
          <a:p>
            <a:pPr marL="400050" indent="-400050">
              <a:buClr>
                <a:schemeClr val="accent3"/>
              </a:buClr>
              <a:buFont typeface="+mj-lt"/>
              <a:buAutoNum type="romanUcPeriod"/>
            </a:pPr>
            <a:endParaRPr lang="en-US" dirty="0"/>
          </a:p>
          <a:p>
            <a:pPr marL="400050" indent="-400050">
              <a:buClr>
                <a:schemeClr val="accent3"/>
              </a:buClr>
              <a:buFont typeface="+mj-lt"/>
              <a:buAutoNum type="romanUcPeriod"/>
            </a:pPr>
            <a:endParaRPr lang="en-US" dirty="0"/>
          </a:p>
          <a:p>
            <a:pPr marL="400050" indent="-400050">
              <a:buClr>
                <a:schemeClr val="accent3"/>
              </a:buClr>
              <a:buFont typeface="+mj-lt"/>
              <a:buAutoNum type="romanUcPeriod"/>
            </a:pPr>
            <a:r>
              <a:rPr lang="en-US" b="1" dirty="0">
                <a:solidFill>
                  <a:schemeClr val="accent3"/>
                </a:solidFill>
                <a:latin typeface="Golos Text" panose="020B0604020202020204" charset="0"/>
                <a:cs typeface="Golos Text" panose="020B0604020202020204" charset="0"/>
              </a:rPr>
              <a:t>High Likelihood of Irrelevant Citation: Success rate between 25% and 49% </a:t>
            </a:r>
          </a:p>
          <a:p>
            <a:pPr marL="400050" indent="-400050">
              <a:buClr>
                <a:schemeClr val="accent3"/>
              </a:buClr>
              <a:buFont typeface="+mj-lt"/>
              <a:buAutoNum type="romanUcPeriod"/>
            </a:pPr>
            <a:endParaRPr lang="en-US" dirty="0"/>
          </a:p>
          <a:p>
            <a:pPr marL="400050" indent="-400050">
              <a:buClr>
                <a:schemeClr val="accent3"/>
              </a:buClr>
              <a:buFont typeface="+mj-lt"/>
              <a:buAutoNum type="romanUcPeriod"/>
            </a:pPr>
            <a:endParaRPr lang="en-US" dirty="0"/>
          </a:p>
          <a:p>
            <a:pPr marL="400050" indent="-400050">
              <a:buClr>
                <a:schemeClr val="accent3"/>
              </a:buClr>
              <a:buFont typeface="+mj-lt"/>
              <a:buAutoNum type="romanUcPeriod"/>
            </a:pPr>
            <a:r>
              <a:rPr lang="en-US" b="1" dirty="0">
                <a:solidFill>
                  <a:schemeClr val="accent3"/>
                </a:solidFill>
                <a:latin typeface="Golos Text" panose="020B0604020202020204" charset="0"/>
                <a:cs typeface="Golos Text" panose="020B0604020202020204" charset="0"/>
              </a:rPr>
              <a:t>Irrelevant Citation: Success rate below 25%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80CD0A-5986-9DCF-849D-20A8AD0001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902" y="1419853"/>
            <a:ext cx="7264697" cy="311264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CCC5EAF-53C8-6FFC-7C59-41EDB2B5CB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133" y="2194607"/>
            <a:ext cx="7265466" cy="311264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F9A5E23-304C-6890-48F3-AC59AF796D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133" y="2833351"/>
            <a:ext cx="7215647" cy="3546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6586D91-CC00-01DB-E981-DEDC6445BE4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133" y="3464956"/>
            <a:ext cx="7215624" cy="3546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C3F373F-192B-5BA2-43A4-83FCEC281D3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133" y="4195247"/>
            <a:ext cx="7215624" cy="292942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470;p29">
            <a:extLst>
              <a:ext uri="{FF2B5EF4-FFF2-40B4-BE49-F238E27FC236}">
                <a16:creationId xmlns:a16="http://schemas.microsoft.com/office/drawing/2014/main" id="{3E331A68-2A2E-7049-354A-E4B038AF9D5F}"/>
              </a:ext>
            </a:extLst>
          </p:cNvPr>
          <p:cNvSpPr txBox="1">
            <a:spLocks/>
          </p:cNvSpPr>
          <p:nvPr/>
        </p:nvSpPr>
        <p:spPr>
          <a:xfrm>
            <a:off x="291587" y="244674"/>
            <a:ext cx="689716" cy="6651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5000" b="0" i="0" u="none" strike="noStrike" cap="none">
                <a:solidFill>
                  <a:schemeClr val="accent3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marR="0"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marR="0"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marR="0"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marR="0"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marR="0"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marR="0"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marR="0"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marR="0"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r>
              <a:rPr lang="en" sz="3200" dirty="0"/>
              <a:t>17</a:t>
            </a:r>
          </a:p>
        </p:txBody>
      </p:sp>
      <p:cxnSp>
        <p:nvCxnSpPr>
          <p:cNvPr id="21" name="Google Shape;471;p29">
            <a:extLst>
              <a:ext uri="{FF2B5EF4-FFF2-40B4-BE49-F238E27FC236}">
                <a16:creationId xmlns:a16="http://schemas.microsoft.com/office/drawing/2014/main" id="{F52D7BB2-9114-8D02-6DA5-F9CDD535422A}"/>
              </a:ext>
            </a:extLst>
          </p:cNvPr>
          <p:cNvCxnSpPr>
            <a:cxnSpLocks/>
          </p:cNvCxnSpPr>
          <p:nvPr/>
        </p:nvCxnSpPr>
        <p:spPr>
          <a:xfrm>
            <a:off x="981303" y="596630"/>
            <a:ext cx="655767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2" name="Title 1">
            <a:extLst>
              <a:ext uri="{FF2B5EF4-FFF2-40B4-BE49-F238E27FC236}">
                <a16:creationId xmlns:a16="http://schemas.microsoft.com/office/drawing/2014/main" id="{B15BCFD7-1F50-06D2-DCAA-84BB93D121E3}"/>
              </a:ext>
            </a:extLst>
          </p:cNvPr>
          <p:cNvSpPr txBox="1">
            <a:spLocks/>
          </p:cNvSpPr>
          <p:nvPr/>
        </p:nvSpPr>
        <p:spPr>
          <a:xfrm>
            <a:off x="1716728" y="311042"/>
            <a:ext cx="7234083" cy="70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47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marR="0"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marR="0"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marR="0"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marR="0"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marR="0"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marR="0"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marR="0"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marR="0"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r>
              <a:rPr lang="en-US" sz="2600" b="1" dirty="0">
                <a:solidFill>
                  <a:schemeClr val="accent3"/>
                </a:solidFill>
              </a:rPr>
              <a:t>Results Classification and Examples</a:t>
            </a:r>
          </a:p>
        </p:txBody>
      </p:sp>
    </p:spTree>
    <p:extLst>
      <p:ext uri="{BB962C8B-B14F-4D97-AF65-F5344CB8AC3E}">
        <p14:creationId xmlns:p14="http://schemas.microsoft.com/office/powerpoint/2010/main" val="25809493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>
          <a:extLst>
            <a:ext uri="{FF2B5EF4-FFF2-40B4-BE49-F238E27FC236}">
              <a16:creationId xmlns:a16="http://schemas.microsoft.com/office/drawing/2014/main" id="{AF52C707-92A9-81C9-5A18-32995DE10B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470;p29">
            <a:extLst>
              <a:ext uri="{FF2B5EF4-FFF2-40B4-BE49-F238E27FC236}">
                <a16:creationId xmlns:a16="http://schemas.microsoft.com/office/drawing/2014/main" id="{F30ED17C-E5BB-51F9-7BA8-A36C8D42EE64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291587" y="244674"/>
            <a:ext cx="20352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18</a:t>
            </a:r>
            <a:endParaRPr sz="3200" dirty="0"/>
          </a:p>
        </p:txBody>
      </p:sp>
      <p:cxnSp>
        <p:nvCxnSpPr>
          <p:cNvPr id="12" name="Google Shape;471;p29">
            <a:extLst>
              <a:ext uri="{FF2B5EF4-FFF2-40B4-BE49-F238E27FC236}">
                <a16:creationId xmlns:a16="http://schemas.microsoft.com/office/drawing/2014/main" id="{0B390E6D-E9F5-79B9-9C84-63A50525B000}"/>
              </a:ext>
            </a:extLst>
          </p:cNvPr>
          <p:cNvCxnSpPr>
            <a:cxnSpLocks/>
          </p:cNvCxnSpPr>
          <p:nvPr/>
        </p:nvCxnSpPr>
        <p:spPr>
          <a:xfrm>
            <a:off x="981303" y="596630"/>
            <a:ext cx="655767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7" name="Title 1">
            <a:extLst>
              <a:ext uri="{FF2B5EF4-FFF2-40B4-BE49-F238E27FC236}">
                <a16:creationId xmlns:a16="http://schemas.microsoft.com/office/drawing/2014/main" id="{5F9F4809-F776-5509-610A-644E9432B0C9}"/>
              </a:ext>
            </a:extLst>
          </p:cNvPr>
          <p:cNvSpPr txBox="1">
            <a:spLocks/>
          </p:cNvSpPr>
          <p:nvPr/>
        </p:nvSpPr>
        <p:spPr>
          <a:xfrm>
            <a:off x="1716728" y="311042"/>
            <a:ext cx="7234083" cy="70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47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marR="0"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marR="0"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marR="0"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marR="0"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marR="0"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marR="0"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marR="0"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marR="0"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r>
              <a:rPr lang="en-US" sz="2600" b="1" dirty="0">
                <a:solidFill>
                  <a:schemeClr val="accent3"/>
                </a:solidFill>
              </a:rPr>
              <a:t>Results Histogram and Evaluation Metrics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A2D53A3E-905E-6FDA-52B4-E7735A22F17E}"/>
              </a:ext>
            </a:extLst>
          </p:cNvPr>
          <p:cNvSpPr txBox="1"/>
          <p:nvPr/>
        </p:nvSpPr>
        <p:spPr>
          <a:xfrm>
            <a:off x="505902" y="1213704"/>
            <a:ext cx="2035196" cy="1071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6" name="Chart 5">
                <a:extLst>
                  <a:ext uri="{FF2B5EF4-FFF2-40B4-BE49-F238E27FC236}">
                    <a16:creationId xmlns:a16="http://schemas.microsoft.com/office/drawing/2014/main" id="{10494148-732A-E8D5-D3DF-33779280014B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883581153"/>
                  </p:ext>
                </p:extLst>
              </p:nvPr>
            </p:nvGraphicFramePr>
            <p:xfrm>
              <a:off x="105471" y="1107625"/>
              <a:ext cx="3736484" cy="3198894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3"/>
              </a:graphicData>
            </a:graphic>
          </p:graphicFrame>
        </mc:Choice>
        <mc:Fallback xmlns="">
          <p:pic>
            <p:nvPicPr>
              <p:cNvPr id="6" name="Chart 5">
                <a:extLst>
                  <a:ext uri="{FF2B5EF4-FFF2-40B4-BE49-F238E27FC236}">
                    <a16:creationId xmlns:a16="http://schemas.microsoft.com/office/drawing/2014/main" id="{10494148-732A-E8D5-D3DF-33779280014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5471" y="1107625"/>
                <a:ext cx="3736484" cy="3198894"/>
              </a:xfrm>
              <a:prstGeom prst="rect">
                <a:avLst/>
              </a:prstGeom>
            </p:spPr>
          </p:pic>
        </mc:Fallback>
      </mc:AlternateContent>
      <p:pic>
        <p:nvPicPr>
          <p:cNvPr id="14" name="Picture 13" descr="A graph of a graph showing the average evaluation metrics across fold&#10;&#10;Description automatically generated">
            <a:extLst>
              <a:ext uri="{FF2B5EF4-FFF2-40B4-BE49-F238E27FC236}">
                <a16:creationId xmlns:a16="http://schemas.microsoft.com/office/drawing/2014/main" id="{C40A1910-393B-9A8C-3495-529284714B4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05"/>
          <a:stretch/>
        </p:blipFill>
        <p:spPr>
          <a:xfrm>
            <a:off x="3841955" y="1382642"/>
            <a:ext cx="5196573" cy="2635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0674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02;p23">
            <a:extLst>
              <a:ext uri="{FF2B5EF4-FFF2-40B4-BE49-F238E27FC236}">
                <a16:creationId xmlns:a16="http://schemas.microsoft.com/office/drawing/2014/main" id="{0287C6A5-D67F-B6BC-2461-A84E1BB0FC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65422" y="-100240"/>
            <a:ext cx="1035223" cy="68209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>
                <a:solidFill>
                  <a:schemeClr val="accent3"/>
                </a:solidFill>
              </a:rPr>
              <a:t>01</a:t>
            </a:r>
            <a:endParaRPr sz="4400" dirty="0">
              <a:solidFill>
                <a:schemeClr val="accent3"/>
              </a:solidFill>
            </a:endParaRPr>
          </a:p>
        </p:txBody>
      </p:sp>
      <p:cxnSp>
        <p:nvCxnSpPr>
          <p:cNvPr id="5" name="Google Shape;203;p23">
            <a:extLst>
              <a:ext uri="{FF2B5EF4-FFF2-40B4-BE49-F238E27FC236}">
                <a16:creationId xmlns:a16="http://schemas.microsoft.com/office/drawing/2014/main" id="{66075F40-EF19-3FF1-EC9B-57594E1D4AD1}"/>
              </a:ext>
            </a:extLst>
          </p:cNvPr>
          <p:cNvCxnSpPr/>
          <p:nvPr/>
        </p:nvCxnSpPr>
        <p:spPr>
          <a:xfrm>
            <a:off x="1554257" y="353033"/>
            <a:ext cx="552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6" name="Google Shape;201;p23">
            <a:extLst>
              <a:ext uri="{FF2B5EF4-FFF2-40B4-BE49-F238E27FC236}">
                <a16:creationId xmlns:a16="http://schemas.microsoft.com/office/drawing/2014/main" id="{595CD132-EF64-E917-7A32-332F56269B46}"/>
              </a:ext>
            </a:extLst>
          </p:cNvPr>
          <p:cNvSpPr txBox="1">
            <a:spLocks/>
          </p:cNvSpPr>
          <p:nvPr/>
        </p:nvSpPr>
        <p:spPr>
          <a:xfrm>
            <a:off x="1148377" y="56202"/>
            <a:ext cx="8474338" cy="6820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marR="0"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marR="0"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marR="0"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marR="0"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marR="0"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marR="0"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marR="0"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marR="0"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pPr algn="ctr"/>
            <a:r>
              <a:rPr lang="en-US" sz="2800" b="1" dirty="0">
                <a:solidFill>
                  <a:srgbClr val="E67CB9"/>
                </a:solidFill>
                <a:latin typeface="Golos Text Medium" panose="020B0604020202020204" charset="0"/>
                <a:ea typeface="Cascadia Code" panose="020B0609020000020004" pitchFamily="49" charset="0"/>
                <a:cs typeface="Golos Text Medium" panose="020B0604020202020204" charset="0"/>
              </a:rPr>
              <a:t>The Need For An Automated system</a:t>
            </a:r>
            <a:endParaRPr lang="en-US" sz="2800" b="1" dirty="0">
              <a:solidFill>
                <a:srgbClr val="E67CB9"/>
              </a:solidFill>
            </a:endParaRPr>
          </a:p>
        </p:txBody>
      </p:sp>
      <p:sp>
        <p:nvSpPr>
          <p:cNvPr id="7" name="Google Shape;282;p25">
            <a:extLst>
              <a:ext uri="{FF2B5EF4-FFF2-40B4-BE49-F238E27FC236}">
                <a16:creationId xmlns:a16="http://schemas.microsoft.com/office/drawing/2014/main" id="{760B7EDA-7064-1891-81E5-D748E074767C}"/>
              </a:ext>
            </a:extLst>
          </p:cNvPr>
          <p:cNvSpPr txBox="1">
            <a:spLocks/>
          </p:cNvSpPr>
          <p:nvPr/>
        </p:nvSpPr>
        <p:spPr>
          <a:xfrm>
            <a:off x="121224" y="797921"/>
            <a:ext cx="4517073" cy="23461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latin typeface="Golos Text" panose="020B0604020202020204" charset="0"/>
              <a:ea typeface="Cascadia Code" panose="020B0609020000020004" pitchFamily="49" charset="0"/>
              <a:cs typeface="Golos Text" panose="020B0604020202020204" charset="0"/>
            </a:endParaRPr>
          </a:p>
        </p:txBody>
      </p:sp>
      <p:sp>
        <p:nvSpPr>
          <p:cNvPr id="2" name="Google Shape;282;p25">
            <a:extLst>
              <a:ext uri="{FF2B5EF4-FFF2-40B4-BE49-F238E27FC236}">
                <a16:creationId xmlns:a16="http://schemas.microsoft.com/office/drawing/2014/main" id="{9E42DF9D-1D75-02F8-4862-78DCB96830EA}"/>
              </a:ext>
            </a:extLst>
          </p:cNvPr>
          <p:cNvSpPr txBox="1">
            <a:spLocks/>
          </p:cNvSpPr>
          <p:nvPr/>
        </p:nvSpPr>
        <p:spPr>
          <a:xfrm>
            <a:off x="292531" y="797921"/>
            <a:ext cx="4472240" cy="23461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00" b="1" dirty="0">
                <a:solidFill>
                  <a:schemeClr val="accent3"/>
                </a:solidFill>
                <a:latin typeface="Golos Text" panose="020B0604020202020204" charset="0"/>
                <a:ea typeface="Cascadia Code" panose="020B0609020000020004" pitchFamily="49" charset="0"/>
                <a:cs typeface="Golos Text" panose="020B0604020202020204" charset="0"/>
              </a:rPr>
              <a:t>The Problem:</a:t>
            </a:r>
          </a:p>
          <a:p>
            <a:pPr marL="400050" indent="-400050">
              <a:buClr>
                <a:srgbClr val="E67CB9"/>
              </a:buClr>
              <a:buFont typeface="+mj-lt"/>
              <a:buAutoNum type="romanUcPeriod"/>
            </a:pPr>
            <a:r>
              <a:rPr lang="en-US" sz="1200" b="0" i="0" dirty="0">
                <a:solidFill>
                  <a:schemeClr val="tx1"/>
                </a:solidFill>
                <a:effectLst/>
                <a:latin typeface="Golos Text" panose="020B0604020202020204" charset="0"/>
                <a:cs typeface="Golos Text" panose="020B0604020202020204" charset="0"/>
              </a:rPr>
              <a:t>Academic integrity is compromised by irrelevant citations, cluttering scholarly work with irelevant information.</a:t>
            </a:r>
          </a:p>
          <a:p>
            <a:pPr marL="285750" indent="-285750">
              <a:buClr>
                <a:srgbClr val="E67CB9"/>
              </a:buClr>
              <a:buFont typeface="+mj-lt"/>
              <a:buAutoNum type="romanUcPeriod"/>
            </a:pPr>
            <a:endParaRPr lang="en-US" sz="1100" dirty="0">
              <a:solidFill>
                <a:schemeClr val="tx1"/>
              </a:solidFill>
              <a:latin typeface="Golos Text" panose="020B0604020202020204" charset="0"/>
              <a:ea typeface="Cascadia Code" panose="020B0609020000020004" pitchFamily="49" charset="0"/>
              <a:cs typeface="Golos Text" panose="020B0604020202020204" charset="0"/>
            </a:endParaRPr>
          </a:p>
          <a:p>
            <a:pPr marL="400050" indent="-400050">
              <a:buClr>
                <a:srgbClr val="E67CB9"/>
              </a:buClr>
              <a:buFont typeface="+mj-lt"/>
              <a:buAutoNum type="romanUcPeriod"/>
            </a:pPr>
            <a:r>
              <a:rPr lang="en-US" sz="1200" b="0" i="0" dirty="0">
                <a:solidFill>
                  <a:schemeClr val="tx1"/>
                </a:solidFill>
                <a:effectLst/>
                <a:latin typeface="Golos Text" panose="020B0604020202020204" charset="0"/>
                <a:cs typeface="Golos Text" panose="020B0604020202020204" charset="0"/>
              </a:rPr>
              <a:t>Manually </a:t>
            </a:r>
            <a:r>
              <a:rPr lang="en-US" sz="1200" dirty="0">
                <a:solidFill>
                  <a:schemeClr val="tx1"/>
                </a:solidFill>
                <a:latin typeface="Golos Text" panose="020B0604020202020204" charset="0"/>
                <a:cs typeface="Golos Text" panose="020B0604020202020204" charset="0"/>
              </a:rPr>
              <a:t>going</a:t>
            </a:r>
            <a:r>
              <a:rPr lang="en-US" sz="1200" b="0" i="0" dirty="0">
                <a:solidFill>
                  <a:schemeClr val="tx1"/>
                </a:solidFill>
                <a:effectLst/>
                <a:latin typeface="Golos Text" panose="020B0604020202020204" charset="0"/>
                <a:cs typeface="Golos Text" panose="020B0604020202020204" charset="0"/>
              </a:rPr>
              <a:t> through each cited article for relevance is labor-intensive, error-prone, and impractical given the vast body of literature.</a:t>
            </a:r>
            <a:endParaRPr lang="en-US" sz="1050" dirty="0">
              <a:solidFill>
                <a:schemeClr val="tx1"/>
              </a:solidFill>
              <a:latin typeface="Golos Text" panose="020B0604020202020204" charset="0"/>
              <a:ea typeface="Cascadia Code" panose="020B0609020000020004" pitchFamily="49" charset="0"/>
              <a:cs typeface="Golos Text" panose="020B0604020202020204" charset="0"/>
            </a:endParaRPr>
          </a:p>
          <a:p>
            <a:endParaRPr lang="en-US" dirty="0">
              <a:latin typeface="Golos Text" panose="020B0604020202020204" charset="0"/>
              <a:ea typeface="Cascadia Code" panose="020B0609020000020004" pitchFamily="49" charset="0"/>
              <a:cs typeface="Golos Text" panose="020B0604020202020204" charset="0"/>
            </a:endParaRPr>
          </a:p>
        </p:txBody>
      </p:sp>
      <p:pic>
        <p:nvPicPr>
          <p:cNvPr id="11" name="Google Shape;1039;p43">
            <a:extLst>
              <a:ext uri="{FF2B5EF4-FFF2-40B4-BE49-F238E27FC236}">
                <a16:creationId xmlns:a16="http://schemas.microsoft.com/office/drawing/2014/main" id="{EF42C480-DC90-E3E0-DC94-25793AC0481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9256" b="9256"/>
          <a:stretch/>
        </p:blipFill>
        <p:spPr>
          <a:xfrm>
            <a:off x="5534811" y="2571750"/>
            <a:ext cx="3138342" cy="234611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282;p25">
            <a:extLst>
              <a:ext uri="{FF2B5EF4-FFF2-40B4-BE49-F238E27FC236}">
                <a16:creationId xmlns:a16="http://schemas.microsoft.com/office/drawing/2014/main" id="{D075D02D-6B0B-70EA-D505-D183C7A4F518}"/>
              </a:ext>
            </a:extLst>
          </p:cNvPr>
          <p:cNvSpPr txBox="1">
            <a:spLocks/>
          </p:cNvSpPr>
          <p:nvPr/>
        </p:nvSpPr>
        <p:spPr>
          <a:xfrm>
            <a:off x="292531" y="2687181"/>
            <a:ext cx="4472240" cy="23461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00" b="1" dirty="0">
                <a:solidFill>
                  <a:schemeClr val="accent3"/>
                </a:solidFill>
                <a:latin typeface="Golos Text" panose="020B0604020202020204" charset="0"/>
                <a:ea typeface="Cascadia Code" panose="020B0609020000020004" pitchFamily="49" charset="0"/>
                <a:cs typeface="Golos Text" panose="020B0604020202020204" charset="0"/>
              </a:rPr>
              <a:t>The Effects:</a:t>
            </a:r>
          </a:p>
          <a:p>
            <a:pPr marL="400050" indent="-400050">
              <a:buClr>
                <a:srgbClr val="E67CB9"/>
              </a:buClr>
              <a:buFont typeface="+mj-lt"/>
              <a:buAutoNum type="romanUcPeriod"/>
            </a:pPr>
            <a:r>
              <a:rPr lang="en-US" sz="1200" b="0" i="0" dirty="0">
                <a:solidFill>
                  <a:schemeClr val="tx1"/>
                </a:solidFill>
                <a:effectLst/>
                <a:latin typeface="Golos Text" panose="020B0604020202020204" charset="0"/>
                <a:cs typeface="Golos Text" panose="020B0604020202020204" charset="0"/>
              </a:rPr>
              <a:t>Irrelevant citations can mislead research direction, inflate the perceived impact of articles, and dilute the quality of academic discourse.</a:t>
            </a:r>
          </a:p>
          <a:p>
            <a:pPr marL="285750" indent="-285750">
              <a:buClr>
                <a:srgbClr val="E67CB9"/>
              </a:buClr>
              <a:buFont typeface="+mj-lt"/>
              <a:buAutoNum type="romanUcPeriod"/>
            </a:pPr>
            <a:endParaRPr lang="en-US" sz="1100" dirty="0">
              <a:solidFill>
                <a:schemeClr val="tx1"/>
              </a:solidFill>
              <a:latin typeface="Golos Text" panose="020B0604020202020204" charset="0"/>
              <a:ea typeface="Cascadia Code" panose="020B0609020000020004" pitchFamily="49" charset="0"/>
              <a:cs typeface="Golos Text" panose="020B0604020202020204" charset="0"/>
            </a:endParaRPr>
          </a:p>
          <a:p>
            <a:pPr marL="400050" indent="-400050">
              <a:buClr>
                <a:srgbClr val="E67CB9"/>
              </a:buClr>
              <a:buFont typeface="+mj-lt"/>
              <a:buAutoNum type="romanUcPeriod"/>
            </a:pPr>
            <a:r>
              <a:rPr lang="en-US" sz="1200" b="0" i="0" dirty="0">
                <a:solidFill>
                  <a:schemeClr val="tx1"/>
                </a:solidFill>
                <a:effectLst/>
                <a:latin typeface="Golos Text" panose="020B0604020202020204" charset="0"/>
                <a:cs typeface="Golos Text" panose="020B0604020202020204" charset="0"/>
              </a:rPr>
              <a:t>The sheer volume of research publications emerging every day poses an impossible challenge, making manual vetting unsustainable.</a:t>
            </a:r>
            <a:endParaRPr lang="en-US" sz="1050" dirty="0">
              <a:solidFill>
                <a:schemeClr val="tx1"/>
              </a:solidFill>
              <a:latin typeface="Golos Text" panose="020B0604020202020204" charset="0"/>
              <a:ea typeface="Cascadia Code" panose="020B0609020000020004" pitchFamily="49" charset="0"/>
              <a:cs typeface="Golos Text" panose="020B0604020202020204" charset="0"/>
            </a:endParaRPr>
          </a:p>
          <a:p>
            <a:endParaRPr lang="en-US" dirty="0">
              <a:latin typeface="Golos Text" panose="020B0604020202020204" charset="0"/>
              <a:ea typeface="Cascadia Code" panose="020B0609020000020004" pitchFamily="49" charset="0"/>
              <a:cs typeface="Golos Text" panose="020B0604020202020204" charset="0"/>
            </a:endParaRPr>
          </a:p>
        </p:txBody>
      </p:sp>
      <p:sp>
        <p:nvSpPr>
          <p:cNvPr id="8" name="Google Shape;282;p25">
            <a:extLst>
              <a:ext uri="{FF2B5EF4-FFF2-40B4-BE49-F238E27FC236}">
                <a16:creationId xmlns:a16="http://schemas.microsoft.com/office/drawing/2014/main" id="{A816AFA5-DA0A-8FBC-7DE5-9FAA70859AEA}"/>
              </a:ext>
            </a:extLst>
          </p:cNvPr>
          <p:cNvSpPr txBox="1">
            <a:spLocks/>
          </p:cNvSpPr>
          <p:nvPr/>
        </p:nvSpPr>
        <p:spPr>
          <a:xfrm>
            <a:off x="4738813" y="797921"/>
            <a:ext cx="4472240" cy="23461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00" b="1" dirty="0">
                <a:solidFill>
                  <a:schemeClr val="accent3"/>
                </a:solidFill>
                <a:latin typeface="Golos Text" panose="020B0604020202020204" charset="0"/>
                <a:ea typeface="Cascadia Code" panose="020B0609020000020004" pitchFamily="49" charset="0"/>
                <a:cs typeface="Golos Text" panose="020B0604020202020204" charset="0"/>
              </a:rPr>
              <a:t>The Need For Automation:</a:t>
            </a:r>
          </a:p>
          <a:p>
            <a:pPr marL="400050" indent="-400050">
              <a:buClr>
                <a:srgbClr val="E67CB9"/>
              </a:buClr>
              <a:buFont typeface="+mj-lt"/>
              <a:buAutoNum type="romanUcPeriod"/>
            </a:pPr>
            <a:r>
              <a:rPr lang="en-US" sz="1200" b="0" i="0" dirty="0">
                <a:solidFill>
                  <a:schemeClr val="tx1"/>
                </a:solidFill>
                <a:effectLst/>
                <a:latin typeface="Golos Text" panose="020B0604020202020204" charset="0"/>
                <a:cs typeface="Golos Text" panose="020B0604020202020204" charset="0"/>
              </a:rPr>
              <a:t>There is a pressing need for an automated system capable of efficiently evaluating citation relevance.</a:t>
            </a:r>
          </a:p>
          <a:p>
            <a:pPr marL="285750" indent="-285750">
              <a:buClr>
                <a:srgbClr val="E67CB9"/>
              </a:buClr>
              <a:buFont typeface="+mj-lt"/>
              <a:buAutoNum type="romanUcPeriod"/>
            </a:pPr>
            <a:endParaRPr lang="en-US" sz="1100" dirty="0">
              <a:solidFill>
                <a:schemeClr val="tx1"/>
              </a:solidFill>
              <a:latin typeface="Golos Text" panose="020B0604020202020204" charset="0"/>
              <a:ea typeface="Cascadia Code" panose="020B0609020000020004" pitchFamily="49" charset="0"/>
              <a:cs typeface="Golos Text" panose="020B0604020202020204" charset="0"/>
            </a:endParaRPr>
          </a:p>
          <a:p>
            <a:pPr marL="400050" indent="-400050">
              <a:buClr>
                <a:srgbClr val="E67CB9"/>
              </a:buClr>
              <a:buFont typeface="+mj-lt"/>
              <a:buAutoNum type="romanUcPeriod"/>
            </a:pPr>
            <a:r>
              <a:rPr lang="en-US" sz="1200" b="0" i="0" dirty="0">
                <a:solidFill>
                  <a:schemeClr val="tx1"/>
                </a:solidFill>
                <a:effectLst/>
                <a:latin typeface="Golos Text" panose="020B0604020202020204" charset="0"/>
                <a:cs typeface="Golos Text" panose="020B0604020202020204" charset="0"/>
              </a:rPr>
              <a:t>Such a system would not only preserve the integrity and quality of scholarly articles but also streamline the research process by assisting in the identification of truly pertinent literature.</a:t>
            </a:r>
            <a:endParaRPr lang="en-US" sz="1050" dirty="0">
              <a:solidFill>
                <a:schemeClr val="tx1"/>
              </a:solidFill>
              <a:latin typeface="Golos Text" panose="020B0604020202020204" charset="0"/>
              <a:ea typeface="Cascadia Code" panose="020B0609020000020004" pitchFamily="49" charset="0"/>
              <a:cs typeface="Golos Text" panose="020B0604020202020204" charset="0"/>
            </a:endParaRPr>
          </a:p>
          <a:p>
            <a:endParaRPr lang="en-US" dirty="0">
              <a:latin typeface="Golos Text" panose="020B0604020202020204" charset="0"/>
              <a:ea typeface="Cascadia Code" panose="020B0609020000020004" pitchFamily="49" charset="0"/>
              <a:cs typeface="Golos Tex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37833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Google Shape;471;p29">
            <a:extLst>
              <a:ext uri="{FF2B5EF4-FFF2-40B4-BE49-F238E27FC236}">
                <a16:creationId xmlns:a16="http://schemas.microsoft.com/office/drawing/2014/main" id="{C97FE70E-7699-1D81-7B4A-D6D2BF0C260C}"/>
              </a:ext>
            </a:extLst>
          </p:cNvPr>
          <p:cNvCxnSpPr/>
          <p:nvPr/>
        </p:nvCxnSpPr>
        <p:spPr>
          <a:xfrm>
            <a:off x="1377941" y="341534"/>
            <a:ext cx="552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3" name="Google Shape;470;p29">
            <a:extLst>
              <a:ext uri="{FF2B5EF4-FFF2-40B4-BE49-F238E27FC236}">
                <a16:creationId xmlns:a16="http://schemas.microsoft.com/office/drawing/2014/main" id="{FD7D3169-E946-4B47-0C1D-5801FE70393C}"/>
              </a:ext>
            </a:extLst>
          </p:cNvPr>
          <p:cNvSpPr txBox="1">
            <a:spLocks/>
          </p:cNvSpPr>
          <p:nvPr/>
        </p:nvSpPr>
        <p:spPr>
          <a:xfrm>
            <a:off x="112954" y="-154639"/>
            <a:ext cx="1699672" cy="825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5000" b="0" i="0" u="none" strike="noStrike" cap="none">
                <a:solidFill>
                  <a:schemeClr val="accent3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marR="0"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marR="0"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marR="0"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marR="0"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marR="0"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marR="0"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marR="0"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marR="0"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pPr algn="ctr"/>
            <a:r>
              <a:rPr lang="en" sz="4400" dirty="0"/>
              <a:t>19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D6B0EF-00B6-7843-176F-6FE2DB4E38AB}"/>
              </a:ext>
            </a:extLst>
          </p:cNvPr>
          <p:cNvSpPr txBox="1"/>
          <p:nvPr/>
        </p:nvSpPr>
        <p:spPr>
          <a:xfrm>
            <a:off x="1938192" y="141479"/>
            <a:ext cx="709285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rgbClr val="E67CB9"/>
                </a:solidFill>
                <a:latin typeface="Golos Text Medium" panose="020B0604020202020204" charset="0"/>
                <a:cs typeface="Golos Text Medium" panose="020B0604020202020204" charset="0"/>
              </a:rPr>
              <a:t>Challenges - </a:t>
            </a:r>
            <a:r>
              <a:rPr lang="en-US" sz="2000" b="1" dirty="0">
                <a:solidFill>
                  <a:srgbClr val="E67CB9"/>
                </a:solidFill>
              </a:rPr>
              <a:t>Graph Directionality in Citation Networks</a:t>
            </a:r>
            <a:r>
              <a:rPr lang="en-US" sz="2000" b="1" dirty="0">
                <a:solidFill>
                  <a:srgbClr val="E67CB9"/>
                </a:solidFill>
                <a:latin typeface="Golos Text Medium" panose="020B0604020202020204" charset="0"/>
                <a:cs typeface="Golos Text Medium" panose="020B0604020202020204" charset="0"/>
              </a:rPr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119748-0879-7659-6361-391B22521B99}"/>
              </a:ext>
            </a:extLst>
          </p:cNvPr>
          <p:cNvSpPr txBox="1"/>
          <p:nvPr/>
        </p:nvSpPr>
        <p:spPr>
          <a:xfrm>
            <a:off x="121123" y="882898"/>
            <a:ext cx="5007684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i="0" dirty="0">
                <a:solidFill>
                  <a:schemeClr val="accent3"/>
                </a:solidFill>
                <a:effectLst/>
                <a:latin typeface="Golos Text Medium" panose="020B0604020202020204" charset="0"/>
                <a:cs typeface="Golos Text Medium" panose="020B0604020202020204" charset="0"/>
              </a:rPr>
              <a:t>Citation Networks </a:t>
            </a:r>
            <a:r>
              <a:rPr lang="en-US" sz="1600" i="0" dirty="0">
                <a:solidFill>
                  <a:schemeClr val="tx1"/>
                </a:solidFill>
                <a:effectLst/>
                <a:latin typeface="Golos Text" panose="020B0604020202020204" charset="0"/>
                <a:cs typeface="Golos Text" panose="020B0604020202020204" charset="0"/>
              </a:rPr>
              <a:t>graphs are directional graphs compared to </a:t>
            </a:r>
            <a:r>
              <a:rPr lang="en-US" sz="1600" dirty="0">
                <a:solidFill>
                  <a:schemeClr val="tx1"/>
                </a:solidFill>
                <a:latin typeface="Golos Text" panose="020B0604020202020204" charset="0"/>
                <a:cs typeface="Golos Text" panose="020B0604020202020204" charset="0"/>
              </a:rPr>
              <a:t>social networks this means that we cannot use the ‘Edge Folding’ and ‘Vertex Merging’ as proposed in the original article.</a:t>
            </a:r>
          </a:p>
          <a:p>
            <a:endParaRPr lang="en-US" sz="1600" dirty="0">
              <a:solidFill>
                <a:schemeClr val="tx1"/>
              </a:solidFill>
              <a:latin typeface="Golos Text" panose="020B0604020202020204" charset="0"/>
              <a:cs typeface="Golos Text" panose="020B0604020202020204" charset="0"/>
            </a:endParaRPr>
          </a:p>
          <a:p>
            <a:endParaRPr lang="en-US" sz="1600" dirty="0">
              <a:solidFill>
                <a:schemeClr val="tx1"/>
              </a:solidFill>
              <a:latin typeface="Golos Text" panose="020B0604020202020204" charset="0"/>
              <a:cs typeface="Golos Text" panose="020B0604020202020204" charset="0"/>
            </a:endParaRPr>
          </a:p>
          <a:p>
            <a:r>
              <a:rPr lang="en-US" sz="1600" b="1" i="0" dirty="0">
                <a:solidFill>
                  <a:schemeClr val="accent3"/>
                </a:solidFill>
                <a:effectLst/>
                <a:latin typeface="Golos Text Medium" panose="020B0604020202020204" charset="0"/>
                <a:cs typeface="Golos Text Medium" panose="020B0604020202020204" charset="0"/>
              </a:rPr>
              <a:t>Vertex Merging </a:t>
            </a:r>
            <a:r>
              <a:rPr lang="en-US" sz="1600" i="0" dirty="0">
                <a:solidFill>
                  <a:schemeClr val="tx1"/>
                </a:solidFill>
                <a:effectLst/>
                <a:latin typeface="Golos Text" panose="020B0604020202020204" charset="0"/>
                <a:cs typeface="Golos Text" panose="020B0604020202020204" charset="0"/>
              </a:rPr>
              <a:t>as suggest in the original article would not work in our case, since our graph is a directed graph that would mean in some cases of the vertex merging, we would reverse the citation direction leading to an incorrect representation of the citation within our graph.</a:t>
            </a:r>
            <a:endParaRPr lang="en-US" dirty="0">
              <a:solidFill>
                <a:schemeClr val="tx1"/>
              </a:solidFill>
              <a:latin typeface="Golos Text" panose="020B0604020202020204" charset="0"/>
              <a:cs typeface="Golos Text" panose="020B060402020202020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198B63EC-8AD3-28C2-C461-043338899CF9}"/>
                  </a:ext>
                </a:extLst>
              </p:cNvPr>
              <p:cNvSpPr/>
              <p:nvPr/>
            </p:nvSpPr>
            <p:spPr>
              <a:xfrm>
                <a:off x="5737709" y="1064480"/>
                <a:ext cx="758719" cy="711200"/>
              </a:xfrm>
              <a:prstGeom prst="ellipse">
                <a:avLst/>
              </a:prstGeom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1033</m:t>
                      </m:r>
                    </m:oMath>
                  </m:oMathPara>
                </a14:m>
                <a:endParaRPr lang="en-IL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198B63EC-8AD3-28C2-C461-043338899CF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7709" y="1064480"/>
                <a:ext cx="758719" cy="711200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0CCAFDD-2C24-0D2E-0F9B-878DF606977F}"/>
              </a:ext>
            </a:extLst>
          </p:cNvPr>
          <p:cNvCxnSpPr>
            <a:cxnSpLocks/>
            <a:stCxn id="7" idx="6"/>
          </p:cNvCxnSpPr>
          <p:nvPr/>
        </p:nvCxnSpPr>
        <p:spPr>
          <a:xfrm>
            <a:off x="6496428" y="1420080"/>
            <a:ext cx="1523302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9D5614A4-DFC8-926E-D058-056C2CD96F00}"/>
                  </a:ext>
                </a:extLst>
              </p:cNvPr>
              <p:cNvSpPr/>
              <p:nvPr/>
            </p:nvSpPr>
            <p:spPr>
              <a:xfrm>
                <a:off x="8019730" y="1061093"/>
                <a:ext cx="758719" cy="711200"/>
              </a:xfrm>
              <a:prstGeom prst="ellipse">
                <a:avLst/>
              </a:prstGeom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35</m:t>
                      </m:r>
                    </m:oMath>
                  </m:oMathPara>
                </a14:m>
                <a:endParaRPr lang="en-IL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9D5614A4-DFC8-926E-D058-056C2CD96F0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9730" y="1061093"/>
                <a:ext cx="758719" cy="71120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7EFD0581-120D-0341-4CC3-7A348F6BB600}"/>
                  </a:ext>
                </a:extLst>
              </p:cNvPr>
              <p:cNvSpPr/>
              <p:nvPr/>
            </p:nvSpPr>
            <p:spPr>
              <a:xfrm>
                <a:off x="8059175" y="2134667"/>
                <a:ext cx="758719" cy="711200"/>
              </a:xfrm>
              <a:prstGeom prst="ellipse">
                <a:avLst/>
              </a:prstGeom>
              <a:solidFill>
                <a:schemeClr val="bg2">
                  <a:lumMod val="90000"/>
                </a:schemeClr>
              </a:solidFill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𝐼𝑙𝑦𝑎</m:t>
                      </m:r>
                    </m:oMath>
                  </m:oMathPara>
                </a14:m>
                <a:endParaRPr lang="en-IL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7EFD0581-120D-0341-4CC3-7A348F6BB60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9175" y="2134667"/>
                <a:ext cx="758719" cy="71120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D49C3F12-4BA7-6BA5-526F-18E2358CA162}"/>
                  </a:ext>
                </a:extLst>
              </p:cNvPr>
              <p:cNvSpPr/>
              <p:nvPr/>
            </p:nvSpPr>
            <p:spPr>
              <a:xfrm>
                <a:off x="5801862" y="2131280"/>
                <a:ext cx="758719" cy="711200"/>
              </a:xfrm>
              <a:prstGeom prst="ellipse">
                <a:avLst/>
              </a:prstGeom>
              <a:solidFill>
                <a:schemeClr val="bg2">
                  <a:lumMod val="90000"/>
                </a:schemeClr>
              </a:solidFill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𝐵𝑖𝑟𝑎𝑛</m:t>
                      </m:r>
                    </m:oMath>
                  </m:oMathPara>
                </a14:m>
                <a:endParaRPr lang="en-IL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D49C3F12-4BA7-6BA5-526F-18E2358CA1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1862" y="2131280"/>
                <a:ext cx="758719" cy="711200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16">
            <a:extLst>
              <a:ext uri="{FF2B5EF4-FFF2-40B4-BE49-F238E27FC236}">
                <a16:creationId xmlns:a16="http://schemas.microsoft.com/office/drawing/2014/main" id="{DD3E93A6-427E-0B9F-AF51-BA17B20ACC4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84619" y="2899817"/>
            <a:ext cx="3181384" cy="18395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1C10994-C1E7-AB47-DDE7-BC3A04218AE6}"/>
              </a:ext>
            </a:extLst>
          </p:cNvPr>
          <p:cNvCxnSpPr>
            <a:stCxn id="13" idx="6"/>
            <a:endCxn id="12" idx="2"/>
          </p:cNvCxnSpPr>
          <p:nvPr/>
        </p:nvCxnSpPr>
        <p:spPr>
          <a:xfrm>
            <a:off x="6560581" y="2486880"/>
            <a:ext cx="1498594" cy="3387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30576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>
          <a:extLst>
            <a:ext uri="{FF2B5EF4-FFF2-40B4-BE49-F238E27FC236}">
              <a16:creationId xmlns:a16="http://schemas.microsoft.com/office/drawing/2014/main" id="{094F3BC6-C70A-98E2-2A2F-7C0A644C96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470;p29">
            <a:extLst>
              <a:ext uri="{FF2B5EF4-FFF2-40B4-BE49-F238E27FC236}">
                <a16:creationId xmlns:a16="http://schemas.microsoft.com/office/drawing/2014/main" id="{F794D3F8-77CC-B45A-F434-207003452C4E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341822" y="106910"/>
            <a:ext cx="20352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20</a:t>
            </a:r>
            <a:endParaRPr dirty="0"/>
          </a:p>
        </p:txBody>
      </p:sp>
      <p:cxnSp>
        <p:nvCxnSpPr>
          <p:cNvPr id="12" name="Google Shape;471;p29">
            <a:extLst>
              <a:ext uri="{FF2B5EF4-FFF2-40B4-BE49-F238E27FC236}">
                <a16:creationId xmlns:a16="http://schemas.microsoft.com/office/drawing/2014/main" id="{79D5ECA1-0047-323C-3171-EE3B6D47FBA8}"/>
              </a:ext>
            </a:extLst>
          </p:cNvPr>
          <p:cNvCxnSpPr/>
          <p:nvPr/>
        </p:nvCxnSpPr>
        <p:spPr>
          <a:xfrm>
            <a:off x="1523500" y="636194"/>
            <a:ext cx="552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7" name="Title 1">
            <a:extLst>
              <a:ext uri="{FF2B5EF4-FFF2-40B4-BE49-F238E27FC236}">
                <a16:creationId xmlns:a16="http://schemas.microsoft.com/office/drawing/2014/main" id="{2D28DD07-99C6-B76B-5A38-671F8EE63DED}"/>
              </a:ext>
            </a:extLst>
          </p:cNvPr>
          <p:cNvSpPr txBox="1">
            <a:spLocks/>
          </p:cNvSpPr>
          <p:nvPr/>
        </p:nvSpPr>
        <p:spPr>
          <a:xfrm>
            <a:off x="2958801" y="284237"/>
            <a:ext cx="2911057" cy="70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47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marR="0"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marR="0"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marR="0"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marR="0"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marR="0"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marR="0"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marR="0"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marR="0"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r>
              <a:rPr lang="en-US" sz="3000" b="1" dirty="0">
                <a:solidFill>
                  <a:schemeClr val="accent3"/>
                </a:solidFill>
              </a:rPr>
              <a:t>Challenges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57600BA-6E28-B8F5-C5A9-33C235CFAE9D}"/>
              </a:ext>
            </a:extLst>
          </p:cNvPr>
          <p:cNvSpPr txBox="1"/>
          <p:nvPr/>
        </p:nvSpPr>
        <p:spPr>
          <a:xfrm>
            <a:off x="505902" y="1213704"/>
            <a:ext cx="2035196" cy="1071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C815AE-8202-4BFF-A9D5-717195B7DBD8}"/>
              </a:ext>
            </a:extLst>
          </p:cNvPr>
          <p:cNvSpPr txBox="1"/>
          <p:nvPr/>
        </p:nvSpPr>
        <p:spPr>
          <a:xfrm>
            <a:off x="223796" y="1363545"/>
            <a:ext cx="57935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accent3"/>
                </a:solidFill>
                <a:latin typeface="Golos Text" panose="020B0604020202020204" charset="0"/>
                <a:cs typeface="Golos Text" panose="020B0604020202020204" charset="0"/>
              </a:rPr>
              <a:t>Discrepancies in Node Embeddings Across Graph Layers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le 9">
                <a:extLst>
                  <a:ext uri="{FF2B5EF4-FFF2-40B4-BE49-F238E27FC236}">
                    <a16:creationId xmlns:a16="http://schemas.microsoft.com/office/drawing/2014/main" id="{39DD0B3D-1AFB-2E87-56E6-DFAECE9ACA9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21417347"/>
                  </p:ext>
                </p:extLst>
              </p:nvPr>
            </p:nvGraphicFramePr>
            <p:xfrm>
              <a:off x="343670" y="1843570"/>
              <a:ext cx="4840389" cy="889000"/>
            </p:xfrm>
            <a:graphic>
              <a:graphicData uri="http://schemas.openxmlformats.org/drawingml/2006/table">
                <a:tbl>
                  <a:tblPr firstRow="1" bandRow="1">
                    <a:tableStyleId>{284E427A-3D55-4303-BF80-6455036E1DE7}</a:tableStyleId>
                  </a:tblPr>
                  <a:tblGrid>
                    <a:gridCol w="1613463">
                      <a:extLst>
                        <a:ext uri="{9D8B030D-6E8A-4147-A177-3AD203B41FA5}">
                          <a16:colId xmlns:a16="http://schemas.microsoft.com/office/drawing/2014/main" val="1563007255"/>
                        </a:ext>
                      </a:extLst>
                    </a:gridCol>
                    <a:gridCol w="1613463">
                      <a:extLst>
                        <a:ext uri="{9D8B030D-6E8A-4147-A177-3AD203B41FA5}">
                          <a16:colId xmlns:a16="http://schemas.microsoft.com/office/drawing/2014/main" val="3637410978"/>
                        </a:ext>
                      </a:extLst>
                    </a:gridCol>
                    <a:gridCol w="1613463">
                      <a:extLst>
                        <a:ext uri="{9D8B030D-6E8A-4147-A177-3AD203B41FA5}">
                          <a16:colId xmlns:a16="http://schemas.microsoft.com/office/drawing/2014/main" val="382461398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  <a:latin typeface="Golos Text" panose="020B0604020202020204" charset="0"/>
                              <a:cs typeface="Golos Text" panose="020B0604020202020204" charset="0"/>
                            </a:rPr>
                            <a:t>Graph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006583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  <a:latin typeface="Golos Text" panose="020B0604020202020204" charset="0"/>
                              <a:cs typeface="Golos Text" panose="020B0604020202020204" charset="0"/>
                            </a:rPr>
                            <a:t>Number of Nodes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en-US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+ </m:t>
                                </m:r>
                                <m:r>
                                  <a:rPr lang="en-US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241787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le 9">
                <a:extLst>
                  <a:ext uri="{FF2B5EF4-FFF2-40B4-BE49-F238E27FC236}">
                    <a16:creationId xmlns:a16="http://schemas.microsoft.com/office/drawing/2014/main" id="{39DD0B3D-1AFB-2E87-56E6-DFAECE9ACA9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21417347"/>
                  </p:ext>
                </p:extLst>
              </p:nvPr>
            </p:nvGraphicFramePr>
            <p:xfrm>
              <a:off x="343670" y="1843570"/>
              <a:ext cx="4840389" cy="889000"/>
            </p:xfrm>
            <a:graphic>
              <a:graphicData uri="http://schemas.openxmlformats.org/drawingml/2006/table">
                <a:tbl>
                  <a:tblPr firstRow="1" bandRow="1">
                    <a:tableStyleId>{284E427A-3D55-4303-BF80-6455036E1DE7}</a:tableStyleId>
                  </a:tblPr>
                  <a:tblGrid>
                    <a:gridCol w="1613463">
                      <a:extLst>
                        <a:ext uri="{9D8B030D-6E8A-4147-A177-3AD203B41FA5}">
                          <a16:colId xmlns:a16="http://schemas.microsoft.com/office/drawing/2014/main" val="1563007255"/>
                        </a:ext>
                      </a:extLst>
                    </a:gridCol>
                    <a:gridCol w="1613463">
                      <a:extLst>
                        <a:ext uri="{9D8B030D-6E8A-4147-A177-3AD203B41FA5}">
                          <a16:colId xmlns:a16="http://schemas.microsoft.com/office/drawing/2014/main" val="3637410978"/>
                        </a:ext>
                      </a:extLst>
                    </a:gridCol>
                    <a:gridCol w="1613463">
                      <a:extLst>
                        <a:ext uri="{9D8B030D-6E8A-4147-A177-3AD203B41FA5}">
                          <a16:colId xmlns:a16="http://schemas.microsoft.com/office/drawing/2014/main" val="382461398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  <a:latin typeface="Golos Text" panose="020B0604020202020204" charset="0"/>
                              <a:cs typeface="Golos Text" panose="020B0604020202020204" charset="0"/>
                            </a:rPr>
                            <a:t>Graph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2642" t="-6557" r="-103396" b="-1590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2642" t="-6557" r="-3396" b="-15901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00658331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  <a:latin typeface="Golos Text" panose="020B0604020202020204" charset="0"/>
                              <a:cs typeface="Golos Text" panose="020B0604020202020204" charset="0"/>
                            </a:rPr>
                            <a:t>Number of Nodes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2642" t="-75581" r="-103396" b="-127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2642" t="-75581" r="-3396" b="-1279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241787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5268357-4C05-44C7-C938-443F3B147D8B}"/>
                  </a:ext>
                </a:extLst>
              </p:cNvPr>
              <p:cNvSpPr txBox="1"/>
              <p:nvPr/>
            </p:nvSpPr>
            <p:spPr>
              <a:xfrm>
                <a:off x="505902" y="2858197"/>
                <a:ext cx="7259124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Golos Text" panose="020B0604020202020204" charset="0"/>
                    <a:cs typeface="Golos Text" panose="020B0604020202020204" charset="0"/>
                  </a:rPr>
                  <a:t>After applying Node2Vec on G2 we received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>
                    <a:latin typeface="Golos Text" panose="020B0604020202020204" charset="0"/>
                    <a:cs typeface="Golos Text" panose="020B0604020202020204" charset="0"/>
                  </a:rPr>
                  <a:t> embeddings.</a:t>
                </a:r>
              </a:p>
              <a:p>
                <a:endParaRPr lang="en-US" dirty="0">
                  <a:latin typeface="Golos Text" panose="020B0604020202020204" charset="0"/>
                  <a:cs typeface="Golos Text" panose="020B0604020202020204" charset="0"/>
                </a:endParaRPr>
              </a:p>
              <a:p>
                <a:r>
                  <a:rPr lang="en-US" b="1" dirty="0">
                    <a:solidFill>
                      <a:schemeClr val="accent3"/>
                    </a:solidFill>
                    <a:latin typeface="Golos Text" panose="020B0604020202020204" charset="0"/>
                    <a:cs typeface="Golos Text" panose="020B0604020202020204" charset="0"/>
                  </a:rPr>
                  <a:t>Problem:</a:t>
                </a:r>
              </a:p>
              <a:p>
                <a:r>
                  <a:rPr lang="en-US" dirty="0">
                    <a:latin typeface="Golos Text" panose="020B0604020202020204" charset="0"/>
                    <a:cs typeface="Golos Text" panose="020B0604020202020204" charset="0"/>
                  </a:rPr>
                  <a:t>In the next iteration the number of nodes is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>
                    <a:latin typeface="Golos Text" panose="020B0604020202020204" charset="0"/>
                    <a:cs typeface="Golos Text" panose="020B0604020202020204" charset="0"/>
                  </a:rPr>
                  <a:t> but we only have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>
                    <a:latin typeface="Golos Text" panose="020B0604020202020204" charset="0"/>
                    <a:cs typeface="Golos Text" panose="020B0604020202020204" charset="0"/>
                  </a:rPr>
                  <a:t> embeddings from the previous layer.</a:t>
                </a:r>
              </a:p>
              <a:p>
                <a:r>
                  <a:rPr lang="en-US" b="1" dirty="0">
                    <a:solidFill>
                      <a:schemeClr val="accent3"/>
                    </a:solidFill>
                    <a:latin typeface="Golos Text" panose="020B0604020202020204" charset="0"/>
                    <a:cs typeface="Golos Text" panose="020B0604020202020204" charset="0"/>
                  </a:rPr>
                  <a:t>Solution:</a:t>
                </a:r>
              </a:p>
              <a:p>
                <a:r>
                  <a:rPr lang="en-US" dirty="0">
                    <a:latin typeface="Golos Text" panose="020B0604020202020204" charset="0"/>
                    <a:cs typeface="Golos Text" panose="020B0604020202020204" charset="0"/>
                  </a:rPr>
                  <a:t>For each node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latin typeface="Golos Text" panose="020B0604020202020204" charset="0"/>
                    <a:cs typeface="Golos Text" panose="020B0604020202020204" charset="0"/>
                  </a:rPr>
                  <a:t>, assign the embeddings of the cluster it belonged to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latin typeface="Golos Text" panose="020B0604020202020204" charset="0"/>
                    <a:cs typeface="Golos Text" panose="020B0604020202020204" charset="0"/>
                  </a:rPr>
                  <a:t> and add additional variation using its resized feature vector to achieve individuality between different nodes that belong to the same cluster.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5268357-4C05-44C7-C938-443F3B147D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902" y="2858197"/>
                <a:ext cx="7259124" cy="2031325"/>
              </a:xfrm>
              <a:prstGeom prst="rect">
                <a:avLst/>
              </a:prstGeom>
              <a:blipFill>
                <a:blip r:embed="rId4"/>
                <a:stretch>
                  <a:fillRect l="-252" t="-601" b="-21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Oval 13">
            <a:extLst>
              <a:ext uri="{FF2B5EF4-FFF2-40B4-BE49-F238E27FC236}">
                <a16:creationId xmlns:a16="http://schemas.microsoft.com/office/drawing/2014/main" id="{DF0317FB-52D2-9333-B0FD-9278CBA12D0A}"/>
              </a:ext>
            </a:extLst>
          </p:cNvPr>
          <p:cNvSpPr/>
          <p:nvPr/>
        </p:nvSpPr>
        <p:spPr>
          <a:xfrm>
            <a:off x="6299448" y="1703703"/>
            <a:ext cx="1152564" cy="1063849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0" i="1" dirty="0">
                <a:solidFill>
                  <a:schemeClr val="tx1"/>
                </a:solidFill>
                <a:latin typeface="Cambria Math" panose="02040503050406030204" pitchFamily="18" charset="0"/>
              </a:rPr>
              <a:t>Cluster Node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C2B3947-68B3-492D-E508-2CFC3EDB9D8B}"/>
                  </a:ext>
                </a:extLst>
              </p:cNvPr>
              <p:cNvSpPr txBox="1"/>
              <p:nvPr/>
            </p:nvSpPr>
            <p:spPr>
              <a:xfrm>
                <a:off x="5935778" y="1338170"/>
                <a:ext cx="217304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1400" dirty="0"/>
                        <m:t>, 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𝐶𝑙𝑢𝑠𝑡𝑒𝑟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𝑁𝑜𝑑𝑒</m:t>
                      </m:r>
                    </m:oMath>
                  </m:oMathPara>
                </a14:m>
                <a:endParaRPr lang="en-US" sz="16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C2B3947-68B3-492D-E508-2CFC3EDB9D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5778" y="1338170"/>
                <a:ext cx="2173045" cy="307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146374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>
          <a:extLst>
            <a:ext uri="{FF2B5EF4-FFF2-40B4-BE49-F238E27FC236}">
              <a16:creationId xmlns:a16="http://schemas.microsoft.com/office/drawing/2014/main" id="{C40BF91E-36F3-8B0F-5A0E-3E771E53B3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470;p29">
            <a:extLst>
              <a:ext uri="{FF2B5EF4-FFF2-40B4-BE49-F238E27FC236}">
                <a16:creationId xmlns:a16="http://schemas.microsoft.com/office/drawing/2014/main" id="{8ED9955D-0011-7F03-748E-40688C97800C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2848267" y="-99568"/>
            <a:ext cx="20352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21</a:t>
            </a:r>
            <a:endParaRPr dirty="0"/>
          </a:p>
        </p:txBody>
      </p:sp>
      <p:cxnSp>
        <p:nvCxnSpPr>
          <p:cNvPr id="12" name="Google Shape;471;p29">
            <a:extLst>
              <a:ext uri="{FF2B5EF4-FFF2-40B4-BE49-F238E27FC236}">
                <a16:creationId xmlns:a16="http://schemas.microsoft.com/office/drawing/2014/main" id="{FDFE5BEC-02A1-6566-596D-F0FE3E5C5964}"/>
              </a:ext>
            </a:extLst>
          </p:cNvPr>
          <p:cNvCxnSpPr/>
          <p:nvPr/>
        </p:nvCxnSpPr>
        <p:spPr>
          <a:xfrm>
            <a:off x="3787377" y="436232"/>
            <a:ext cx="552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7" name="Title 1">
            <a:extLst>
              <a:ext uri="{FF2B5EF4-FFF2-40B4-BE49-F238E27FC236}">
                <a16:creationId xmlns:a16="http://schemas.microsoft.com/office/drawing/2014/main" id="{4CA90961-04D4-630E-2F43-B45FD62799BF}"/>
              </a:ext>
            </a:extLst>
          </p:cNvPr>
          <p:cNvSpPr txBox="1">
            <a:spLocks/>
          </p:cNvSpPr>
          <p:nvPr/>
        </p:nvSpPr>
        <p:spPr>
          <a:xfrm>
            <a:off x="4339977" y="84275"/>
            <a:ext cx="1347727" cy="70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47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marR="0"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marR="0"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marR="0"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marR="0"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marR="0"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marR="0"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marR="0"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marR="0"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r>
              <a:rPr lang="en-US" sz="3200" dirty="0">
                <a:solidFill>
                  <a:schemeClr val="accent3"/>
                </a:solidFill>
              </a:rPr>
              <a:t>Video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6DB9BD1-A774-ADE4-54E6-26E161FB1914}"/>
              </a:ext>
            </a:extLst>
          </p:cNvPr>
          <p:cNvSpPr txBox="1"/>
          <p:nvPr/>
        </p:nvSpPr>
        <p:spPr>
          <a:xfrm>
            <a:off x="505902" y="1213704"/>
            <a:ext cx="2035196" cy="1071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4" name="Online Media 3" title="Citation Prediction">
            <a:hlinkClick r:id="" action="ppaction://media"/>
            <a:extLst>
              <a:ext uri="{FF2B5EF4-FFF2-40B4-BE49-F238E27FC236}">
                <a16:creationId xmlns:a16="http://schemas.microsoft.com/office/drawing/2014/main" id="{19F54ABB-5E7C-B77B-7AF4-F40CB41C2279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888448" y="1055672"/>
            <a:ext cx="5367104" cy="3032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566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37"/>
          <p:cNvSpPr txBox="1">
            <a:spLocks noGrp="1"/>
          </p:cNvSpPr>
          <p:nvPr>
            <p:ph type="ctrTitle"/>
          </p:nvPr>
        </p:nvSpPr>
        <p:spPr>
          <a:xfrm>
            <a:off x="715100" y="641725"/>
            <a:ext cx="3856800" cy="105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Thanks!</a:t>
            </a:r>
            <a:endParaRPr dirty="0"/>
          </a:p>
        </p:txBody>
      </p:sp>
      <p:sp>
        <p:nvSpPr>
          <p:cNvPr id="601" name="Google Shape;601;p37"/>
          <p:cNvSpPr txBox="1">
            <a:spLocks noGrp="1"/>
          </p:cNvSpPr>
          <p:nvPr>
            <p:ph type="subTitle" idx="1"/>
          </p:nvPr>
        </p:nvSpPr>
        <p:spPr>
          <a:xfrm>
            <a:off x="207136" y="1337121"/>
            <a:ext cx="4150429" cy="142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4000" b="1" dirty="0">
                <a:solidFill>
                  <a:schemeClr val="accent3"/>
                </a:solidFill>
              </a:rPr>
              <a:t>Any questions?</a:t>
            </a:r>
            <a:endParaRPr sz="4000" b="1" dirty="0">
              <a:solidFill>
                <a:schemeClr val="accent3"/>
              </a:solidFill>
            </a:endParaRPr>
          </a:p>
        </p:txBody>
      </p:sp>
      <p:cxnSp>
        <p:nvCxnSpPr>
          <p:cNvPr id="623" name="Google Shape;623;p37"/>
          <p:cNvCxnSpPr/>
          <p:nvPr/>
        </p:nvCxnSpPr>
        <p:spPr>
          <a:xfrm>
            <a:off x="3578325" y="1165625"/>
            <a:ext cx="552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624" name="Google Shape;624;p37"/>
          <p:cNvCxnSpPr/>
          <p:nvPr/>
        </p:nvCxnSpPr>
        <p:spPr>
          <a:xfrm>
            <a:off x="5110450" y="4608500"/>
            <a:ext cx="4455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25" name="Google Shape;625;p37"/>
          <p:cNvGrpSpPr/>
          <p:nvPr/>
        </p:nvGrpSpPr>
        <p:grpSpPr>
          <a:xfrm>
            <a:off x="4902098" y="535097"/>
            <a:ext cx="3683753" cy="4073629"/>
            <a:chOff x="4825898" y="535097"/>
            <a:chExt cx="3683753" cy="4073629"/>
          </a:xfrm>
        </p:grpSpPr>
        <p:grpSp>
          <p:nvGrpSpPr>
            <p:cNvPr id="626" name="Google Shape;626;p37"/>
            <p:cNvGrpSpPr/>
            <p:nvPr/>
          </p:nvGrpSpPr>
          <p:grpSpPr>
            <a:xfrm>
              <a:off x="5416996" y="1013447"/>
              <a:ext cx="2303759" cy="3595278"/>
              <a:chOff x="5416996" y="1013447"/>
              <a:chExt cx="2303759" cy="3595278"/>
            </a:xfrm>
          </p:grpSpPr>
          <p:sp>
            <p:nvSpPr>
              <p:cNvPr id="627" name="Google Shape;627;p37"/>
              <p:cNvSpPr/>
              <p:nvPr/>
            </p:nvSpPr>
            <p:spPr>
              <a:xfrm>
                <a:off x="5416996" y="1826109"/>
                <a:ext cx="1397099" cy="2781023"/>
              </a:xfrm>
              <a:custGeom>
                <a:avLst/>
                <a:gdLst/>
                <a:ahLst/>
                <a:cxnLst/>
                <a:rect l="l" t="t" r="r" b="b"/>
                <a:pathLst>
                  <a:path w="29800" h="59319" extrusionOk="0">
                    <a:moveTo>
                      <a:pt x="43" y="0"/>
                    </a:moveTo>
                    <a:cubicBezTo>
                      <a:pt x="20" y="0"/>
                      <a:pt x="0" y="20"/>
                      <a:pt x="0" y="43"/>
                    </a:cubicBezTo>
                    <a:lnTo>
                      <a:pt x="0" y="59276"/>
                    </a:lnTo>
                    <a:cubicBezTo>
                      <a:pt x="0" y="59301"/>
                      <a:pt x="20" y="59319"/>
                      <a:pt x="43" y="59319"/>
                    </a:cubicBezTo>
                    <a:lnTo>
                      <a:pt x="29757" y="59319"/>
                    </a:lnTo>
                    <a:cubicBezTo>
                      <a:pt x="29781" y="59319"/>
                      <a:pt x="29800" y="59301"/>
                      <a:pt x="29800" y="59276"/>
                    </a:cubicBezTo>
                    <a:lnTo>
                      <a:pt x="29800" y="43"/>
                    </a:lnTo>
                    <a:cubicBezTo>
                      <a:pt x="29800" y="20"/>
                      <a:pt x="29781" y="0"/>
                      <a:pt x="29757" y="0"/>
                    </a:cubicBezTo>
                    <a:close/>
                  </a:path>
                </a:pathLst>
              </a:custGeom>
              <a:solidFill>
                <a:srgbClr val="54486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" name="Google Shape;628;p37"/>
              <p:cNvSpPr/>
              <p:nvPr/>
            </p:nvSpPr>
            <p:spPr>
              <a:xfrm>
                <a:off x="5551970" y="1826109"/>
                <a:ext cx="1397099" cy="2781023"/>
              </a:xfrm>
              <a:custGeom>
                <a:avLst/>
                <a:gdLst/>
                <a:ahLst/>
                <a:cxnLst/>
                <a:rect l="l" t="t" r="r" b="b"/>
                <a:pathLst>
                  <a:path w="29800" h="59319" extrusionOk="0">
                    <a:moveTo>
                      <a:pt x="886" y="0"/>
                    </a:moveTo>
                    <a:cubicBezTo>
                      <a:pt x="395" y="0"/>
                      <a:pt x="0" y="395"/>
                      <a:pt x="0" y="886"/>
                    </a:cubicBezTo>
                    <a:lnTo>
                      <a:pt x="0" y="58434"/>
                    </a:lnTo>
                    <a:cubicBezTo>
                      <a:pt x="0" y="58924"/>
                      <a:pt x="395" y="59319"/>
                      <a:pt x="886" y="59319"/>
                    </a:cubicBezTo>
                    <a:lnTo>
                      <a:pt x="28914" y="59319"/>
                    </a:lnTo>
                    <a:cubicBezTo>
                      <a:pt x="29405" y="59319"/>
                      <a:pt x="29800" y="58924"/>
                      <a:pt x="29800" y="58434"/>
                    </a:cubicBezTo>
                    <a:lnTo>
                      <a:pt x="29800" y="886"/>
                    </a:lnTo>
                    <a:cubicBezTo>
                      <a:pt x="29800" y="395"/>
                      <a:pt x="29405" y="0"/>
                      <a:pt x="28914" y="0"/>
                    </a:cubicBezTo>
                    <a:close/>
                  </a:path>
                </a:pathLst>
              </a:custGeom>
              <a:solidFill>
                <a:srgbClr val="6156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" name="Google Shape;629;p37"/>
              <p:cNvSpPr/>
              <p:nvPr/>
            </p:nvSpPr>
            <p:spPr>
              <a:xfrm>
                <a:off x="5622997" y="1897229"/>
                <a:ext cx="1255045" cy="2485570"/>
              </a:xfrm>
              <a:custGeom>
                <a:avLst/>
                <a:gdLst/>
                <a:ahLst/>
                <a:cxnLst/>
                <a:rect l="l" t="t" r="r" b="b"/>
                <a:pathLst>
                  <a:path w="26770" h="53017" extrusionOk="0">
                    <a:moveTo>
                      <a:pt x="245" y="0"/>
                    </a:moveTo>
                    <a:cubicBezTo>
                      <a:pt x="111" y="0"/>
                      <a:pt x="0" y="109"/>
                      <a:pt x="0" y="243"/>
                    </a:cubicBezTo>
                    <a:lnTo>
                      <a:pt x="0" y="52772"/>
                    </a:lnTo>
                    <a:cubicBezTo>
                      <a:pt x="0" y="52908"/>
                      <a:pt x="111" y="53017"/>
                      <a:pt x="245" y="53017"/>
                    </a:cubicBezTo>
                    <a:lnTo>
                      <a:pt x="26525" y="53017"/>
                    </a:lnTo>
                    <a:cubicBezTo>
                      <a:pt x="26659" y="53017"/>
                      <a:pt x="26770" y="52908"/>
                      <a:pt x="26770" y="52772"/>
                    </a:cubicBezTo>
                    <a:lnTo>
                      <a:pt x="26770" y="243"/>
                    </a:lnTo>
                    <a:cubicBezTo>
                      <a:pt x="26770" y="109"/>
                      <a:pt x="26659" y="0"/>
                      <a:pt x="26525" y="0"/>
                    </a:cubicBezTo>
                    <a:close/>
                  </a:path>
                </a:pathLst>
              </a:custGeom>
              <a:solidFill>
                <a:srgbClr val="F2F5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" name="Google Shape;630;p37"/>
              <p:cNvSpPr/>
              <p:nvPr/>
            </p:nvSpPr>
            <p:spPr>
              <a:xfrm>
                <a:off x="6180008" y="4419086"/>
                <a:ext cx="141116" cy="141116"/>
              </a:xfrm>
              <a:custGeom>
                <a:avLst/>
                <a:gdLst/>
                <a:ahLst/>
                <a:cxnLst/>
                <a:rect l="l" t="t" r="r" b="b"/>
                <a:pathLst>
                  <a:path w="3010" h="3010" extrusionOk="0">
                    <a:moveTo>
                      <a:pt x="1505" y="1"/>
                    </a:moveTo>
                    <a:cubicBezTo>
                      <a:pt x="673" y="1"/>
                      <a:pt x="0" y="673"/>
                      <a:pt x="0" y="1505"/>
                    </a:cubicBezTo>
                    <a:cubicBezTo>
                      <a:pt x="0" y="2335"/>
                      <a:pt x="673" y="3009"/>
                      <a:pt x="1505" y="3009"/>
                    </a:cubicBezTo>
                    <a:cubicBezTo>
                      <a:pt x="2335" y="3009"/>
                      <a:pt x="3009" y="2335"/>
                      <a:pt x="3009" y="1505"/>
                    </a:cubicBezTo>
                    <a:cubicBezTo>
                      <a:pt x="3009" y="673"/>
                      <a:pt x="2335" y="1"/>
                      <a:pt x="1505" y="1"/>
                    </a:cubicBezTo>
                    <a:close/>
                  </a:path>
                </a:pathLst>
              </a:custGeom>
              <a:solidFill>
                <a:srgbClr val="54486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" name="Google Shape;631;p37"/>
              <p:cNvSpPr/>
              <p:nvPr/>
            </p:nvSpPr>
            <p:spPr>
              <a:xfrm>
                <a:off x="5448032" y="1897229"/>
                <a:ext cx="72949" cy="399626"/>
              </a:xfrm>
              <a:custGeom>
                <a:avLst/>
                <a:gdLst/>
                <a:ahLst/>
                <a:cxnLst/>
                <a:rect l="l" t="t" r="r" b="b"/>
                <a:pathLst>
                  <a:path w="1556" h="8524" extrusionOk="0">
                    <a:moveTo>
                      <a:pt x="505" y="0"/>
                    </a:moveTo>
                    <a:cubicBezTo>
                      <a:pt x="227" y="0"/>
                      <a:pt x="0" y="225"/>
                      <a:pt x="0" y="503"/>
                    </a:cubicBezTo>
                    <a:lnTo>
                      <a:pt x="0" y="8021"/>
                    </a:lnTo>
                    <a:cubicBezTo>
                      <a:pt x="0" y="8299"/>
                      <a:pt x="227" y="8524"/>
                      <a:pt x="505" y="8524"/>
                    </a:cubicBezTo>
                    <a:lnTo>
                      <a:pt x="1052" y="8524"/>
                    </a:lnTo>
                    <a:cubicBezTo>
                      <a:pt x="1329" y="8524"/>
                      <a:pt x="1555" y="8299"/>
                      <a:pt x="1555" y="8021"/>
                    </a:cubicBezTo>
                    <a:lnTo>
                      <a:pt x="1555" y="503"/>
                    </a:lnTo>
                    <a:cubicBezTo>
                      <a:pt x="1555" y="225"/>
                      <a:pt x="1329" y="0"/>
                      <a:pt x="1052" y="0"/>
                    </a:cubicBezTo>
                    <a:close/>
                  </a:path>
                </a:pathLst>
              </a:custGeom>
              <a:solidFill>
                <a:srgbClr val="6156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2" name="Google Shape;632;p37"/>
              <p:cNvSpPr/>
              <p:nvPr/>
            </p:nvSpPr>
            <p:spPr>
              <a:xfrm>
                <a:off x="5448032" y="2335065"/>
                <a:ext cx="72949" cy="399720"/>
              </a:xfrm>
              <a:custGeom>
                <a:avLst/>
                <a:gdLst/>
                <a:ahLst/>
                <a:cxnLst/>
                <a:rect l="l" t="t" r="r" b="b"/>
                <a:pathLst>
                  <a:path w="1556" h="8526" extrusionOk="0">
                    <a:moveTo>
                      <a:pt x="505" y="1"/>
                    </a:moveTo>
                    <a:cubicBezTo>
                      <a:pt x="227" y="1"/>
                      <a:pt x="0" y="227"/>
                      <a:pt x="0" y="504"/>
                    </a:cubicBezTo>
                    <a:lnTo>
                      <a:pt x="0" y="8021"/>
                    </a:lnTo>
                    <a:cubicBezTo>
                      <a:pt x="0" y="8300"/>
                      <a:pt x="227" y="8526"/>
                      <a:pt x="505" y="8526"/>
                    </a:cubicBezTo>
                    <a:lnTo>
                      <a:pt x="1052" y="8526"/>
                    </a:lnTo>
                    <a:cubicBezTo>
                      <a:pt x="1329" y="8526"/>
                      <a:pt x="1555" y="8300"/>
                      <a:pt x="1555" y="8021"/>
                    </a:cubicBezTo>
                    <a:lnTo>
                      <a:pt x="1555" y="504"/>
                    </a:lnTo>
                    <a:cubicBezTo>
                      <a:pt x="1555" y="226"/>
                      <a:pt x="1329" y="1"/>
                      <a:pt x="1052" y="1"/>
                    </a:cubicBezTo>
                    <a:close/>
                  </a:path>
                </a:pathLst>
              </a:custGeom>
              <a:solidFill>
                <a:srgbClr val="6156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3" name="Google Shape;633;p37"/>
              <p:cNvSpPr/>
              <p:nvPr/>
            </p:nvSpPr>
            <p:spPr>
              <a:xfrm>
                <a:off x="5467394" y="3094140"/>
                <a:ext cx="1566251" cy="207408"/>
              </a:xfrm>
              <a:custGeom>
                <a:avLst/>
                <a:gdLst/>
                <a:ahLst/>
                <a:cxnLst/>
                <a:rect l="l" t="t" r="r" b="b"/>
                <a:pathLst>
                  <a:path w="33408" h="4424" extrusionOk="0">
                    <a:moveTo>
                      <a:pt x="16705" y="1"/>
                    </a:moveTo>
                    <a:cubicBezTo>
                      <a:pt x="7480" y="1"/>
                      <a:pt x="0" y="991"/>
                      <a:pt x="0" y="2211"/>
                    </a:cubicBezTo>
                    <a:cubicBezTo>
                      <a:pt x="0" y="3433"/>
                      <a:pt x="7480" y="4424"/>
                      <a:pt x="16705" y="4424"/>
                    </a:cubicBezTo>
                    <a:cubicBezTo>
                      <a:pt x="25930" y="4424"/>
                      <a:pt x="33408" y="3433"/>
                      <a:pt x="33408" y="2211"/>
                    </a:cubicBezTo>
                    <a:cubicBezTo>
                      <a:pt x="33408" y="991"/>
                      <a:pt x="25930" y="1"/>
                      <a:pt x="16705" y="1"/>
                    </a:cubicBezTo>
                    <a:close/>
                  </a:path>
                </a:pathLst>
              </a:custGeom>
              <a:solidFill>
                <a:srgbClr val="F2F4F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4" name="Google Shape;634;p37"/>
              <p:cNvSpPr/>
              <p:nvPr/>
            </p:nvSpPr>
            <p:spPr>
              <a:xfrm>
                <a:off x="5513527" y="3126817"/>
                <a:ext cx="1474033" cy="142054"/>
              </a:xfrm>
              <a:custGeom>
                <a:avLst/>
                <a:gdLst/>
                <a:ahLst/>
                <a:cxnLst/>
                <a:rect l="l" t="t" r="r" b="b"/>
                <a:pathLst>
                  <a:path w="31441" h="3030" extrusionOk="0">
                    <a:moveTo>
                      <a:pt x="15721" y="1"/>
                    </a:moveTo>
                    <a:cubicBezTo>
                      <a:pt x="11633" y="1"/>
                      <a:pt x="7709" y="200"/>
                      <a:pt x="4672" y="559"/>
                    </a:cubicBezTo>
                    <a:cubicBezTo>
                      <a:pt x="1764" y="903"/>
                      <a:pt x="518" y="1287"/>
                      <a:pt x="1" y="1514"/>
                    </a:cubicBezTo>
                    <a:cubicBezTo>
                      <a:pt x="518" y="1744"/>
                      <a:pt x="1764" y="2127"/>
                      <a:pt x="4672" y="2471"/>
                    </a:cubicBezTo>
                    <a:cubicBezTo>
                      <a:pt x="7709" y="2831"/>
                      <a:pt x="11633" y="3029"/>
                      <a:pt x="15721" y="3029"/>
                    </a:cubicBezTo>
                    <a:cubicBezTo>
                      <a:pt x="19807" y="3029"/>
                      <a:pt x="23731" y="2831"/>
                      <a:pt x="26768" y="2471"/>
                    </a:cubicBezTo>
                    <a:cubicBezTo>
                      <a:pt x="29676" y="2127"/>
                      <a:pt x="30922" y="1744"/>
                      <a:pt x="31441" y="1514"/>
                    </a:cubicBezTo>
                    <a:cubicBezTo>
                      <a:pt x="30922" y="1287"/>
                      <a:pt x="29676" y="903"/>
                      <a:pt x="26768" y="559"/>
                    </a:cubicBezTo>
                    <a:cubicBezTo>
                      <a:pt x="23731" y="200"/>
                      <a:pt x="19807" y="1"/>
                      <a:pt x="15721" y="1"/>
                    </a:cubicBezTo>
                    <a:close/>
                  </a:path>
                </a:pathLst>
              </a:custGeom>
              <a:solidFill>
                <a:srgbClr val="5A63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" name="Google Shape;635;p37"/>
              <p:cNvSpPr/>
              <p:nvPr/>
            </p:nvSpPr>
            <p:spPr>
              <a:xfrm>
                <a:off x="5467394" y="3027895"/>
                <a:ext cx="1566251" cy="169949"/>
              </a:xfrm>
              <a:custGeom>
                <a:avLst/>
                <a:gdLst/>
                <a:ahLst/>
                <a:cxnLst/>
                <a:rect l="l" t="t" r="r" b="b"/>
                <a:pathLst>
                  <a:path w="33408" h="3625" extrusionOk="0">
                    <a:moveTo>
                      <a:pt x="0" y="1"/>
                    </a:moveTo>
                    <a:lnTo>
                      <a:pt x="0" y="1414"/>
                    </a:lnTo>
                    <a:cubicBezTo>
                      <a:pt x="0" y="2635"/>
                      <a:pt x="7480" y="3624"/>
                      <a:pt x="16705" y="3624"/>
                    </a:cubicBezTo>
                    <a:cubicBezTo>
                      <a:pt x="25930" y="3624"/>
                      <a:pt x="33408" y="2635"/>
                      <a:pt x="33408" y="1414"/>
                    </a:cubicBezTo>
                    <a:lnTo>
                      <a:pt x="33408" y="1"/>
                    </a:lnTo>
                    <a:cubicBezTo>
                      <a:pt x="31824" y="1030"/>
                      <a:pt x="24947" y="1805"/>
                      <a:pt x="16705" y="1805"/>
                    </a:cubicBezTo>
                    <a:cubicBezTo>
                      <a:pt x="8461" y="1805"/>
                      <a:pt x="1584" y="1030"/>
                      <a:pt x="0" y="1"/>
                    </a:cubicBezTo>
                    <a:close/>
                  </a:path>
                </a:pathLst>
              </a:custGeom>
              <a:solidFill>
                <a:srgbClr val="E9EDF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" name="Google Shape;636;p37"/>
              <p:cNvSpPr/>
              <p:nvPr/>
            </p:nvSpPr>
            <p:spPr>
              <a:xfrm>
                <a:off x="5467394" y="2144347"/>
                <a:ext cx="1566251" cy="968171"/>
              </a:xfrm>
              <a:custGeom>
                <a:avLst/>
                <a:gdLst/>
                <a:ahLst/>
                <a:cxnLst/>
                <a:rect l="l" t="t" r="r" b="b"/>
                <a:pathLst>
                  <a:path w="33408" h="20651" extrusionOk="0">
                    <a:moveTo>
                      <a:pt x="16705" y="1"/>
                    </a:moveTo>
                    <a:cubicBezTo>
                      <a:pt x="7480" y="1"/>
                      <a:pt x="0" y="7478"/>
                      <a:pt x="0" y="16705"/>
                    </a:cubicBezTo>
                    <a:lnTo>
                      <a:pt x="0" y="18847"/>
                    </a:lnTo>
                    <a:cubicBezTo>
                      <a:pt x="1584" y="19876"/>
                      <a:pt x="8461" y="20651"/>
                      <a:pt x="16705" y="20651"/>
                    </a:cubicBezTo>
                    <a:cubicBezTo>
                      <a:pt x="24947" y="20651"/>
                      <a:pt x="31824" y="19876"/>
                      <a:pt x="33408" y="18847"/>
                    </a:cubicBezTo>
                    <a:lnTo>
                      <a:pt x="33408" y="16705"/>
                    </a:lnTo>
                    <a:cubicBezTo>
                      <a:pt x="33408" y="7478"/>
                      <a:pt x="25930" y="1"/>
                      <a:pt x="16705" y="1"/>
                    </a:cubicBezTo>
                    <a:close/>
                  </a:path>
                </a:pathLst>
              </a:custGeom>
              <a:solidFill>
                <a:srgbClr val="C8D3F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7" name="Google Shape;637;p37"/>
              <p:cNvSpPr/>
              <p:nvPr/>
            </p:nvSpPr>
            <p:spPr>
              <a:xfrm>
                <a:off x="5715590" y="2565821"/>
                <a:ext cx="1069859" cy="405534"/>
              </a:xfrm>
              <a:custGeom>
                <a:avLst/>
                <a:gdLst/>
                <a:ahLst/>
                <a:cxnLst/>
                <a:rect l="l" t="t" r="r" b="b"/>
                <a:pathLst>
                  <a:path w="22820" h="8650" extrusionOk="0">
                    <a:moveTo>
                      <a:pt x="918" y="0"/>
                    </a:moveTo>
                    <a:cubicBezTo>
                      <a:pt x="409" y="0"/>
                      <a:pt x="1" y="410"/>
                      <a:pt x="1" y="918"/>
                    </a:cubicBezTo>
                    <a:lnTo>
                      <a:pt x="1" y="7730"/>
                    </a:lnTo>
                    <a:cubicBezTo>
                      <a:pt x="1" y="8239"/>
                      <a:pt x="409" y="8649"/>
                      <a:pt x="918" y="8649"/>
                    </a:cubicBezTo>
                    <a:lnTo>
                      <a:pt x="21902" y="8649"/>
                    </a:lnTo>
                    <a:cubicBezTo>
                      <a:pt x="22411" y="8649"/>
                      <a:pt x="22819" y="8239"/>
                      <a:pt x="22819" y="7730"/>
                    </a:cubicBezTo>
                    <a:lnTo>
                      <a:pt x="22819" y="918"/>
                    </a:lnTo>
                    <a:cubicBezTo>
                      <a:pt x="22819" y="410"/>
                      <a:pt x="22411" y="0"/>
                      <a:pt x="21902" y="0"/>
                    </a:cubicBezTo>
                    <a:close/>
                  </a:path>
                </a:pathLst>
              </a:custGeom>
              <a:solidFill>
                <a:srgbClr val="E9EDF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" name="Google Shape;638;p37"/>
              <p:cNvSpPr/>
              <p:nvPr/>
            </p:nvSpPr>
            <p:spPr>
              <a:xfrm>
                <a:off x="5753518" y="2603796"/>
                <a:ext cx="994003" cy="329537"/>
              </a:xfrm>
              <a:custGeom>
                <a:avLst/>
                <a:gdLst/>
                <a:ahLst/>
                <a:cxnLst/>
                <a:rect l="l" t="t" r="r" b="b"/>
                <a:pathLst>
                  <a:path w="21202" h="7029" extrusionOk="0">
                    <a:moveTo>
                      <a:pt x="109" y="1"/>
                    </a:moveTo>
                    <a:cubicBezTo>
                      <a:pt x="49" y="1"/>
                      <a:pt x="1" y="48"/>
                      <a:pt x="1" y="108"/>
                    </a:cubicBezTo>
                    <a:lnTo>
                      <a:pt x="1" y="6920"/>
                    </a:lnTo>
                    <a:cubicBezTo>
                      <a:pt x="1" y="6980"/>
                      <a:pt x="49" y="7029"/>
                      <a:pt x="109" y="7029"/>
                    </a:cubicBezTo>
                    <a:lnTo>
                      <a:pt x="21093" y="7029"/>
                    </a:lnTo>
                    <a:cubicBezTo>
                      <a:pt x="21153" y="7029"/>
                      <a:pt x="21201" y="6980"/>
                      <a:pt x="21201" y="6920"/>
                    </a:cubicBezTo>
                    <a:lnTo>
                      <a:pt x="21201" y="108"/>
                    </a:lnTo>
                    <a:cubicBezTo>
                      <a:pt x="21201" y="48"/>
                      <a:pt x="21153" y="1"/>
                      <a:pt x="21093" y="1"/>
                    </a:cubicBezTo>
                    <a:close/>
                  </a:path>
                </a:pathLst>
              </a:custGeom>
              <a:solidFill>
                <a:srgbClr val="5A63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9" name="Google Shape;639;p37"/>
              <p:cNvSpPr/>
              <p:nvPr/>
            </p:nvSpPr>
            <p:spPr>
              <a:xfrm>
                <a:off x="6462100" y="2646459"/>
                <a:ext cx="115378" cy="244258"/>
              </a:xfrm>
              <a:custGeom>
                <a:avLst/>
                <a:gdLst/>
                <a:ahLst/>
                <a:cxnLst/>
                <a:rect l="l" t="t" r="r" b="b"/>
                <a:pathLst>
                  <a:path w="2461" h="5210" extrusionOk="0">
                    <a:moveTo>
                      <a:pt x="1230" y="0"/>
                    </a:moveTo>
                    <a:cubicBezTo>
                      <a:pt x="551" y="0"/>
                      <a:pt x="1" y="551"/>
                      <a:pt x="1" y="1230"/>
                    </a:cubicBezTo>
                    <a:lnTo>
                      <a:pt x="1" y="3980"/>
                    </a:lnTo>
                    <a:cubicBezTo>
                      <a:pt x="1" y="4659"/>
                      <a:pt x="551" y="5209"/>
                      <a:pt x="1230" y="5209"/>
                    </a:cubicBezTo>
                    <a:cubicBezTo>
                      <a:pt x="1911" y="5209"/>
                      <a:pt x="2461" y="4659"/>
                      <a:pt x="2461" y="3980"/>
                    </a:cubicBezTo>
                    <a:lnTo>
                      <a:pt x="2461" y="1230"/>
                    </a:lnTo>
                    <a:cubicBezTo>
                      <a:pt x="2461" y="551"/>
                      <a:pt x="1911" y="0"/>
                      <a:pt x="1230" y="0"/>
                    </a:cubicBezTo>
                    <a:close/>
                  </a:path>
                </a:pathLst>
              </a:custGeom>
              <a:solidFill>
                <a:srgbClr val="F6CF9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0" name="Google Shape;640;p37"/>
              <p:cNvSpPr/>
              <p:nvPr/>
            </p:nvSpPr>
            <p:spPr>
              <a:xfrm>
                <a:off x="5923561" y="2646459"/>
                <a:ext cx="115331" cy="244258"/>
              </a:xfrm>
              <a:custGeom>
                <a:avLst/>
                <a:gdLst/>
                <a:ahLst/>
                <a:cxnLst/>
                <a:rect l="l" t="t" r="r" b="b"/>
                <a:pathLst>
                  <a:path w="2460" h="5210" extrusionOk="0">
                    <a:moveTo>
                      <a:pt x="1231" y="0"/>
                    </a:moveTo>
                    <a:cubicBezTo>
                      <a:pt x="552" y="0"/>
                      <a:pt x="0" y="551"/>
                      <a:pt x="0" y="1230"/>
                    </a:cubicBezTo>
                    <a:lnTo>
                      <a:pt x="0" y="3980"/>
                    </a:lnTo>
                    <a:cubicBezTo>
                      <a:pt x="0" y="4659"/>
                      <a:pt x="552" y="5209"/>
                      <a:pt x="1231" y="5209"/>
                    </a:cubicBezTo>
                    <a:cubicBezTo>
                      <a:pt x="1910" y="5209"/>
                      <a:pt x="2460" y="4659"/>
                      <a:pt x="2460" y="3980"/>
                    </a:cubicBezTo>
                    <a:lnTo>
                      <a:pt x="2460" y="1230"/>
                    </a:lnTo>
                    <a:cubicBezTo>
                      <a:pt x="2460" y="551"/>
                      <a:pt x="1910" y="0"/>
                      <a:pt x="1231" y="0"/>
                    </a:cubicBezTo>
                    <a:close/>
                  </a:path>
                </a:pathLst>
              </a:custGeom>
              <a:solidFill>
                <a:srgbClr val="F6CF9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" name="Google Shape;641;p37"/>
              <p:cNvSpPr/>
              <p:nvPr/>
            </p:nvSpPr>
            <p:spPr>
              <a:xfrm>
                <a:off x="6005090" y="2200747"/>
                <a:ext cx="490860" cy="264886"/>
              </a:xfrm>
              <a:custGeom>
                <a:avLst/>
                <a:gdLst/>
                <a:ahLst/>
                <a:cxnLst/>
                <a:rect l="l" t="t" r="r" b="b"/>
                <a:pathLst>
                  <a:path w="10470" h="5650" extrusionOk="0">
                    <a:moveTo>
                      <a:pt x="5236" y="1"/>
                    </a:moveTo>
                    <a:cubicBezTo>
                      <a:pt x="2698" y="1"/>
                      <a:pt x="582" y="975"/>
                      <a:pt x="103" y="2268"/>
                    </a:cubicBezTo>
                    <a:cubicBezTo>
                      <a:pt x="36" y="2449"/>
                      <a:pt x="1" y="2635"/>
                      <a:pt x="1" y="2825"/>
                    </a:cubicBezTo>
                    <a:cubicBezTo>
                      <a:pt x="1" y="3016"/>
                      <a:pt x="36" y="3202"/>
                      <a:pt x="103" y="3383"/>
                    </a:cubicBezTo>
                    <a:cubicBezTo>
                      <a:pt x="582" y="4675"/>
                      <a:pt x="2698" y="5650"/>
                      <a:pt x="5236" y="5650"/>
                    </a:cubicBezTo>
                    <a:cubicBezTo>
                      <a:pt x="8125" y="5650"/>
                      <a:pt x="10469" y="4384"/>
                      <a:pt x="10469" y="2825"/>
                    </a:cubicBezTo>
                    <a:cubicBezTo>
                      <a:pt x="10469" y="1265"/>
                      <a:pt x="8125" y="1"/>
                      <a:pt x="5236" y="1"/>
                    </a:cubicBezTo>
                    <a:close/>
                  </a:path>
                </a:pathLst>
              </a:custGeom>
              <a:solidFill>
                <a:srgbClr val="DEE5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2" name="Google Shape;642;p37"/>
              <p:cNvSpPr/>
              <p:nvPr/>
            </p:nvSpPr>
            <p:spPr>
              <a:xfrm>
                <a:off x="6005090" y="2307076"/>
                <a:ext cx="43273" cy="52274"/>
              </a:xfrm>
              <a:custGeom>
                <a:avLst/>
                <a:gdLst/>
                <a:ahLst/>
                <a:cxnLst/>
                <a:rect l="l" t="t" r="r" b="b"/>
                <a:pathLst>
                  <a:path w="923" h="1115" extrusionOk="0">
                    <a:moveTo>
                      <a:pt x="103" y="0"/>
                    </a:moveTo>
                    <a:cubicBezTo>
                      <a:pt x="36" y="181"/>
                      <a:pt x="1" y="367"/>
                      <a:pt x="1" y="557"/>
                    </a:cubicBezTo>
                    <a:cubicBezTo>
                      <a:pt x="1" y="748"/>
                      <a:pt x="36" y="934"/>
                      <a:pt x="103" y="1115"/>
                    </a:cubicBezTo>
                    <a:cubicBezTo>
                      <a:pt x="564" y="1084"/>
                      <a:pt x="923" y="846"/>
                      <a:pt x="923" y="557"/>
                    </a:cubicBezTo>
                    <a:cubicBezTo>
                      <a:pt x="923" y="268"/>
                      <a:pt x="564" y="31"/>
                      <a:pt x="103" y="0"/>
                    </a:cubicBezTo>
                    <a:close/>
                  </a:path>
                </a:pathLst>
              </a:custGeom>
              <a:solidFill>
                <a:srgbClr val="7984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3" name="Google Shape;643;p37"/>
              <p:cNvSpPr/>
              <p:nvPr/>
            </p:nvSpPr>
            <p:spPr>
              <a:xfrm>
                <a:off x="5740532" y="3606050"/>
                <a:ext cx="1020023" cy="549182"/>
              </a:xfrm>
              <a:custGeom>
                <a:avLst/>
                <a:gdLst/>
                <a:ahLst/>
                <a:cxnLst/>
                <a:rect l="l" t="t" r="r" b="b"/>
                <a:pathLst>
                  <a:path w="21757" h="11714" extrusionOk="0">
                    <a:moveTo>
                      <a:pt x="10879" y="1"/>
                    </a:moveTo>
                    <a:cubicBezTo>
                      <a:pt x="7875" y="1"/>
                      <a:pt x="5155" y="1219"/>
                      <a:pt x="3185" y="3188"/>
                    </a:cubicBezTo>
                    <a:cubicBezTo>
                      <a:pt x="1218" y="5156"/>
                      <a:pt x="1" y="7876"/>
                      <a:pt x="1" y="10879"/>
                    </a:cubicBezTo>
                    <a:lnTo>
                      <a:pt x="1" y="11713"/>
                    </a:lnTo>
                    <a:cubicBezTo>
                      <a:pt x="1" y="8709"/>
                      <a:pt x="1218" y="5989"/>
                      <a:pt x="3185" y="4022"/>
                    </a:cubicBezTo>
                    <a:cubicBezTo>
                      <a:pt x="5155" y="2053"/>
                      <a:pt x="7875" y="836"/>
                      <a:pt x="10879" y="836"/>
                    </a:cubicBezTo>
                    <a:cubicBezTo>
                      <a:pt x="16886" y="836"/>
                      <a:pt x="21757" y="5705"/>
                      <a:pt x="21757" y="11713"/>
                    </a:cubicBezTo>
                    <a:lnTo>
                      <a:pt x="21757" y="10879"/>
                    </a:lnTo>
                    <a:cubicBezTo>
                      <a:pt x="21757" y="4872"/>
                      <a:pt x="16886" y="1"/>
                      <a:pt x="10879" y="1"/>
                    </a:cubicBezTo>
                    <a:close/>
                  </a:path>
                </a:pathLst>
              </a:custGeom>
              <a:solidFill>
                <a:srgbClr val="7984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4" name="Google Shape;644;p37"/>
              <p:cNvSpPr/>
              <p:nvPr/>
            </p:nvSpPr>
            <p:spPr>
              <a:xfrm>
                <a:off x="7033598" y="3290952"/>
                <a:ext cx="83263" cy="252790"/>
              </a:xfrm>
              <a:custGeom>
                <a:avLst/>
                <a:gdLst/>
                <a:ahLst/>
                <a:cxnLst/>
                <a:rect l="l" t="t" r="r" b="b"/>
                <a:pathLst>
                  <a:path w="1776" h="5392" extrusionOk="0">
                    <a:moveTo>
                      <a:pt x="1" y="1"/>
                    </a:moveTo>
                    <a:lnTo>
                      <a:pt x="1" y="5392"/>
                    </a:lnTo>
                    <a:cubicBezTo>
                      <a:pt x="848" y="5392"/>
                      <a:pt x="1556" y="4800"/>
                      <a:pt x="1733" y="4007"/>
                    </a:cubicBezTo>
                    <a:cubicBezTo>
                      <a:pt x="1762" y="3881"/>
                      <a:pt x="1776" y="3751"/>
                      <a:pt x="1776" y="3617"/>
                    </a:cubicBezTo>
                    <a:lnTo>
                      <a:pt x="1776" y="1776"/>
                    </a:lnTo>
                    <a:cubicBezTo>
                      <a:pt x="1776" y="796"/>
                      <a:pt x="981" y="1"/>
                      <a:pt x="1" y="1"/>
                    </a:cubicBezTo>
                    <a:close/>
                  </a:path>
                </a:pathLst>
              </a:custGeom>
              <a:solidFill>
                <a:srgbClr val="E9EDF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5" name="Google Shape;645;p37"/>
              <p:cNvSpPr/>
              <p:nvPr/>
            </p:nvSpPr>
            <p:spPr>
              <a:xfrm>
                <a:off x="7033598" y="3259635"/>
                <a:ext cx="41679" cy="315519"/>
              </a:xfrm>
              <a:custGeom>
                <a:avLst/>
                <a:gdLst/>
                <a:ahLst/>
                <a:cxnLst/>
                <a:rect l="l" t="t" r="r" b="b"/>
                <a:pathLst>
                  <a:path w="889" h="6730" extrusionOk="0">
                    <a:moveTo>
                      <a:pt x="1" y="1"/>
                    </a:moveTo>
                    <a:lnTo>
                      <a:pt x="1" y="6729"/>
                    </a:lnTo>
                    <a:cubicBezTo>
                      <a:pt x="531" y="6422"/>
                      <a:pt x="889" y="5849"/>
                      <a:pt x="889" y="5191"/>
                    </a:cubicBezTo>
                    <a:lnTo>
                      <a:pt x="889" y="1537"/>
                    </a:lnTo>
                    <a:cubicBezTo>
                      <a:pt x="889" y="880"/>
                      <a:pt x="531" y="307"/>
                      <a:pt x="1" y="1"/>
                    </a:cubicBezTo>
                    <a:close/>
                  </a:path>
                </a:pathLst>
              </a:custGeom>
              <a:solidFill>
                <a:srgbClr val="7984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6" name="Google Shape;646;p37"/>
              <p:cNvSpPr/>
              <p:nvPr/>
            </p:nvSpPr>
            <p:spPr>
              <a:xfrm>
                <a:off x="5425810" y="3259635"/>
                <a:ext cx="41632" cy="315519"/>
              </a:xfrm>
              <a:custGeom>
                <a:avLst/>
                <a:gdLst/>
                <a:ahLst/>
                <a:cxnLst/>
                <a:rect l="l" t="t" r="r" b="b"/>
                <a:pathLst>
                  <a:path w="888" h="6730" extrusionOk="0">
                    <a:moveTo>
                      <a:pt x="887" y="1"/>
                    </a:moveTo>
                    <a:cubicBezTo>
                      <a:pt x="357" y="307"/>
                      <a:pt x="1" y="880"/>
                      <a:pt x="1" y="1537"/>
                    </a:cubicBezTo>
                    <a:lnTo>
                      <a:pt x="1" y="5191"/>
                    </a:lnTo>
                    <a:cubicBezTo>
                      <a:pt x="1" y="5849"/>
                      <a:pt x="357" y="6422"/>
                      <a:pt x="887" y="6729"/>
                    </a:cubicBezTo>
                    <a:lnTo>
                      <a:pt x="887" y="1"/>
                    </a:lnTo>
                    <a:close/>
                  </a:path>
                </a:pathLst>
              </a:custGeom>
              <a:solidFill>
                <a:srgbClr val="7984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7" name="Google Shape;647;p37"/>
              <p:cNvSpPr/>
              <p:nvPr/>
            </p:nvSpPr>
            <p:spPr>
              <a:xfrm>
                <a:off x="5666270" y="2236799"/>
                <a:ext cx="30614" cy="531741"/>
              </a:xfrm>
              <a:custGeom>
                <a:avLst/>
                <a:gdLst/>
                <a:ahLst/>
                <a:cxnLst/>
                <a:rect l="l" t="t" r="r" b="b"/>
                <a:pathLst>
                  <a:path w="653" h="11342" extrusionOk="0">
                    <a:moveTo>
                      <a:pt x="327" y="1"/>
                    </a:moveTo>
                    <a:cubicBezTo>
                      <a:pt x="146" y="1"/>
                      <a:pt x="1" y="146"/>
                      <a:pt x="1" y="327"/>
                    </a:cubicBezTo>
                    <a:lnTo>
                      <a:pt x="1" y="11342"/>
                    </a:lnTo>
                    <a:lnTo>
                      <a:pt x="652" y="11342"/>
                    </a:lnTo>
                    <a:lnTo>
                      <a:pt x="652" y="327"/>
                    </a:lnTo>
                    <a:cubicBezTo>
                      <a:pt x="652" y="146"/>
                      <a:pt x="505" y="1"/>
                      <a:pt x="327" y="1"/>
                    </a:cubicBezTo>
                    <a:close/>
                  </a:path>
                </a:pathLst>
              </a:custGeom>
              <a:solidFill>
                <a:srgbClr val="F2F5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8" name="Google Shape;648;p37"/>
              <p:cNvSpPr/>
              <p:nvPr/>
            </p:nvSpPr>
            <p:spPr>
              <a:xfrm>
                <a:off x="5647517" y="2682136"/>
                <a:ext cx="68120" cy="172856"/>
              </a:xfrm>
              <a:custGeom>
                <a:avLst/>
                <a:gdLst/>
                <a:ahLst/>
                <a:cxnLst/>
                <a:rect l="l" t="t" r="r" b="b"/>
                <a:pathLst>
                  <a:path w="1453" h="3687" extrusionOk="0">
                    <a:moveTo>
                      <a:pt x="621" y="1"/>
                    </a:moveTo>
                    <a:cubicBezTo>
                      <a:pt x="279" y="1"/>
                      <a:pt x="0" y="279"/>
                      <a:pt x="0" y="621"/>
                    </a:cubicBezTo>
                    <a:lnTo>
                      <a:pt x="0" y="3066"/>
                    </a:lnTo>
                    <a:cubicBezTo>
                      <a:pt x="0" y="3409"/>
                      <a:pt x="279" y="3687"/>
                      <a:pt x="621" y="3687"/>
                    </a:cubicBezTo>
                    <a:lnTo>
                      <a:pt x="1453" y="3687"/>
                    </a:lnTo>
                    <a:lnTo>
                      <a:pt x="1453" y="1"/>
                    </a:lnTo>
                    <a:close/>
                  </a:path>
                </a:pathLst>
              </a:custGeom>
              <a:solidFill>
                <a:srgbClr val="DEE5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9" name="Google Shape;649;p37"/>
              <p:cNvSpPr/>
              <p:nvPr/>
            </p:nvSpPr>
            <p:spPr>
              <a:xfrm>
                <a:off x="5916294" y="1927938"/>
                <a:ext cx="211159" cy="147867"/>
              </a:xfrm>
              <a:custGeom>
                <a:avLst/>
                <a:gdLst/>
                <a:ahLst/>
                <a:cxnLst/>
                <a:rect l="l" t="t" r="r" b="b"/>
                <a:pathLst>
                  <a:path w="4504" h="3154" extrusionOk="0">
                    <a:moveTo>
                      <a:pt x="1" y="1"/>
                    </a:moveTo>
                    <a:lnTo>
                      <a:pt x="3404" y="3153"/>
                    </a:lnTo>
                    <a:lnTo>
                      <a:pt x="4503" y="3153"/>
                    </a:lnTo>
                    <a:lnTo>
                      <a:pt x="1101" y="1"/>
                    </a:lnTo>
                    <a:close/>
                  </a:path>
                </a:pathLst>
              </a:custGeom>
              <a:solidFill>
                <a:srgbClr val="F27C4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" name="Google Shape;650;p37"/>
              <p:cNvSpPr/>
              <p:nvPr/>
            </p:nvSpPr>
            <p:spPr>
              <a:xfrm>
                <a:off x="5416996" y="1826109"/>
                <a:ext cx="1397099" cy="2781023"/>
              </a:xfrm>
              <a:custGeom>
                <a:avLst/>
                <a:gdLst/>
                <a:ahLst/>
                <a:cxnLst/>
                <a:rect l="l" t="t" r="r" b="b"/>
                <a:pathLst>
                  <a:path w="29800" h="59319" extrusionOk="0">
                    <a:moveTo>
                      <a:pt x="43" y="0"/>
                    </a:moveTo>
                    <a:cubicBezTo>
                      <a:pt x="20" y="0"/>
                      <a:pt x="0" y="20"/>
                      <a:pt x="0" y="43"/>
                    </a:cubicBezTo>
                    <a:lnTo>
                      <a:pt x="0" y="59276"/>
                    </a:lnTo>
                    <a:cubicBezTo>
                      <a:pt x="0" y="59301"/>
                      <a:pt x="20" y="59319"/>
                      <a:pt x="43" y="59319"/>
                    </a:cubicBezTo>
                    <a:lnTo>
                      <a:pt x="29757" y="59319"/>
                    </a:lnTo>
                    <a:cubicBezTo>
                      <a:pt x="29781" y="59319"/>
                      <a:pt x="29800" y="59301"/>
                      <a:pt x="29800" y="59276"/>
                    </a:cubicBezTo>
                    <a:lnTo>
                      <a:pt x="29800" y="43"/>
                    </a:lnTo>
                    <a:cubicBezTo>
                      <a:pt x="29800" y="20"/>
                      <a:pt x="29781" y="0"/>
                      <a:pt x="2975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" name="Google Shape;651;p37"/>
              <p:cNvSpPr/>
              <p:nvPr/>
            </p:nvSpPr>
            <p:spPr>
              <a:xfrm>
                <a:off x="5551970" y="1826109"/>
                <a:ext cx="1397099" cy="2781023"/>
              </a:xfrm>
              <a:custGeom>
                <a:avLst/>
                <a:gdLst/>
                <a:ahLst/>
                <a:cxnLst/>
                <a:rect l="l" t="t" r="r" b="b"/>
                <a:pathLst>
                  <a:path w="29800" h="59319" extrusionOk="0">
                    <a:moveTo>
                      <a:pt x="886" y="0"/>
                    </a:moveTo>
                    <a:cubicBezTo>
                      <a:pt x="395" y="0"/>
                      <a:pt x="0" y="395"/>
                      <a:pt x="0" y="886"/>
                    </a:cubicBezTo>
                    <a:lnTo>
                      <a:pt x="0" y="58434"/>
                    </a:lnTo>
                    <a:cubicBezTo>
                      <a:pt x="0" y="58924"/>
                      <a:pt x="395" y="59319"/>
                      <a:pt x="886" y="59319"/>
                    </a:cubicBezTo>
                    <a:lnTo>
                      <a:pt x="28914" y="59319"/>
                    </a:lnTo>
                    <a:cubicBezTo>
                      <a:pt x="29405" y="59319"/>
                      <a:pt x="29800" y="58924"/>
                      <a:pt x="29800" y="58434"/>
                    </a:cubicBezTo>
                    <a:lnTo>
                      <a:pt x="29800" y="886"/>
                    </a:lnTo>
                    <a:cubicBezTo>
                      <a:pt x="29800" y="395"/>
                      <a:pt x="29405" y="0"/>
                      <a:pt x="2891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" name="Google Shape;652;p37"/>
              <p:cNvSpPr/>
              <p:nvPr/>
            </p:nvSpPr>
            <p:spPr>
              <a:xfrm>
                <a:off x="5622997" y="1897229"/>
                <a:ext cx="1255045" cy="2485570"/>
              </a:xfrm>
              <a:custGeom>
                <a:avLst/>
                <a:gdLst/>
                <a:ahLst/>
                <a:cxnLst/>
                <a:rect l="l" t="t" r="r" b="b"/>
                <a:pathLst>
                  <a:path w="26770" h="53017" extrusionOk="0">
                    <a:moveTo>
                      <a:pt x="245" y="0"/>
                    </a:moveTo>
                    <a:cubicBezTo>
                      <a:pt x="111" y="0"/>
                      <a:pt x="0" y="109"/>
                      <a:pt x="0" y="243"/>
                    </a:cubicBezTo>
                    <a:lnTo>
                      <a:pt x="0" y="52772"/>
                    </a:lnTo>
                    <a:cubicBezTo>
                      <a:pt x="0" y="52908"/>
                      <a:pt x="111" y="53017"/>
                      <a:pt x="245" y="53017"/>
                    </a:cubicBezTo>
                    <a:lnTo>
                      <a:pt x="26525" y="53017"/>
                    </a:lnTo>
                    <a:cubicBezTo>
                      <a:pt x="26659" y="53017"/>
                      <a:pt x="26770" y="52908"/>
                      <a:pt x="26770" y="52772"/>
                    </a:cubicBezTo>
                    <a:lnTo>
                      <a:pt x="26770" y="243"/>
                    </a:lnTo>
                    <a:cubicBezTo>
                      <a:pt x="26770" y="109"/>
                      <a:pt x="26659" y="0"/>
                      <a:pt x="2652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3" name="Google Shape;653;p37"/>
              <p:cNvSpPr/>
              <p:nvPr/>
            </p:nvSpPr>
            <p:spPr>
              <a:xfrm>
                <a:off x="6180008" y="4419086"/>
                <a:ext cx="141116" cy="141116"/>
              </a:xfrm>
              <a:custGeom>
                <a:avLst/>
                <a:gdLst/>
                <a:ahLst/>
                <a:cxnLst/>
                <a:rect l="l" t="t" r="r" b="b"/>
                <a:pathLst>
                  <a:path w="3010" h="3010" extrusionOk="0">
                    <a:moveTo>
                      <a:pt x="1505" y="1"/>
                    </a:moveTo>
                    <a:cubicBezTo>
                      <a:pt x="673" y="1"/>
                      <a:pt x="0" y="673"/>
                      <a:pt x="0" y="1505"/>
                    </a:cubicBezTo>
                    <a:cubicBezTo>
                      <a:pt x="0" y="2335"/>
                      <a:pt x="673" y="3009"/>
                      <a:pt x="1505" y="3009"/>
                    </a:cubicBezTo>
                    <a:cubicBezTo>
                      <a:pt x="2335" y="3009"/>
                      <a:pt x="3009" y="2335"/>
                      <a:pt x="3009" y="1505"/>
                    </a:cubicBezTo>
                    <a:cubicBezTo>
                      <a:pt x="3009" y="673"/>
                      <a:pt x="2335" y="1"/>
                      <a:pt x="150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4" name="Google Shape;654;p37"/>
              <p:cNvSpPr/>
              <p:nvPr/>
            </p:nvSpPr>
            <p:spPr>
              <a:xfrm>
                <a:off x="5448032" y="1897229"/>
                <a:ext cx="72949" cy="399626"/>
              </a:xfrm>
              <a:custGeom>
                <a:avLst/>
                <a:gdLst/>
                <a:ahLst/>
                <a:cxnLst/>
                <a:rect l="l" t="t" r="r" b="b"/>
                <a:pathLst>
                  <a:path w="1556" h="8524" extrusionOk="0">
                    <a:moveTo>
                      <a:pt x="505" y="0"/>
                    </a:moveTo>
                    <a:cubicBezTo>
                      <a:pt x="227" y="0"/>
                      <a:pt x="0" y="225"/>
                      <a:pt x="0" y="503"/>
                    </a:cubicBezTo>
                    <a:lnTo>
                      <a:pt x="0" y="8021"/>
                    </a:lnTo>
                    <a:cubicBezTo>
                      <a:pt x="0" y="8299"/>
                      <a:pt x="227" y="8524"/>
                      <a:pt x="505" y="8524"/>
                    </a:cubicBezTo>
                    <a:lnTo>
                      <a:pt x="1052" y="8524"/>
                    </a:lnTo>
                    <a:cubicBezTo>
                      <a:pt x="1329" y="8524"/>
                      <a:pt x="1555" y="8299"/>
                      <a:pt x="1555" y="8021"/>
                    </a:cubicBezTo>
                    <a:lnTo>
                      <a:pt x="1555" y="503"/>
                    </a:lnTo>
                    <a:cubicBezTo>
                      <a:pt x="1555" y="225"/>
                      <a:pt x="1329" y="0"/>
                      <a:pt x="1052" y="0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" name="Google Shape;655;p37"/>
              <p:cNvSpPr/>
              <p:nvPr/>
            </p:nvSpPr>
            <p:spPr>
              <a:xfrm>
                <a:off x="5448032" y="2335065"/>
                <a:ext cx="72949" cy="399720"/>
              </a:xfrm>
              <a:custGeom>
                <a:avLst/>
                <a:gdLst/>
                <a:ahLst/>
                <a:cxnLst/>
                <a:rect l="l" t="t" r="r" b="b"/>
                <a:pathLst>
                  <a:path w="1556" h="8526" extrusionOk="0">
                    <a:moveTo>
                      <a:pt x="505" y="1"/>
                    </a:moveTo>
                    <a:cubicBezTo>
                      <a:pt x="227" y="1"/>
                      <a:pt x="0" y="227"/>
                      <a:pt x="0" y="504"/>
                    </a:cubicBezTo>
                    <a:lnTo>
                      <a:pt x="0" y="8021"/>
                    </a:lnTo>
                    <a:cubicBezTo>
                      <a:pt x="0" y="8300"/>
                      <a:pt x="227" y="8526"/>
                      <a:pt x="505" y="8526"/>
                    </a:cubicBezTo>
                    <a:lnTo>
                      <a:pt x="1052" y="8526"/>
                    </a:lnTo>
                    <a:cubicBezTo>
                      <a:pt x="1329" y="8526"/>
                      <a:pt x="1555" y="8300"/>
                      <a:pt x="1555" y="8021"/>
                    </a:cubicBezTo>
                    <a:lnTo>
                      <a:pt x="1555" y="504"/>
                    </a:lnTo>
                    <a:cubicBezTo>
                      <a:pt x="1555" y="226"/>
                      <a:pt x="1329" y="1"/>
                      <a:pt x="1052" y="1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" name="Google Shape;656;p37"/>
              <p:cNvSpPr/>
              <p:nvPr/>
            </p:nvSpPr>
            <p:spPr>
              <a:xfrm>
                <a:off x="7033598" y="3290952"/>
                <a:ext cx="83263" cy="252790"/>
              </a:xfrm>
              <a:custGeom>
                <a:avLst/>
                <a:gdLst/>
                <a:ahLst/>
                <a:cxnLst/>
                <a:rect l="l" t="t" r="r" b="b"/>
                <a:pathLst>
                  <a:path w="1776" h="5392" extrusionOk="0">
                    <a:moveTo>
                      <a:pt x="1" y="1"/>
                    </a:moveTo>
                    <a:lnTo>
                      <a:pt x="1" y="5392"/>
                    </a:lnTo>
                    <a:cubicBezTo>
                      <a:pt x="848" y="5392"/>
                      <a:pt x="1556" y="4800"/>
                      <a:pt x="1733" y="4007"/>
                    </a:cubicBezTo>
                    <a:cubicBezTo>
                      <a:pt x="1762" y="3881"/>
                      <a:pt x="1776" y="3751"/>
                      <a:pt x="1776" y="3617"/>
                    </a:cubicBezTo>
                    <a:lnTo>
                      <a:pt x="1776" y="1776"/>
                    </a:lnTo>
                    <a:cubicBezTo>
                      <a:pt x="1776" y="796"/>
                      <a:pt x="981" y="1"/>
                      <a:pt x="1" y="1"/>
                    </a:cubicBezTo>
                    <a:close/>
                  </a:path>
                </a:pathLst>
              </a:custGeom>
              <a:solidFill>
                <a:srgbClr val="E9EDF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7" name="Google Shape;657;p37"/>
              <p:cNvSpPr/>
              <p:nvPr/>
            </p:nvSpPr>
            <p:spPr>
              <a:xfrm>
                <a:off x="7033598" y="3259635"/>
                <a:ext cx="41679" cy="315519"/>
              </a:xfrm>
              <a:custGeom>
                <a:avLst/>
                <a:gdLst/>
                <a:ahLst/>
                <a:cxnLst/>
                <a:rect l="l" t="t" r="r" b="b"/>
                <a:pathLst>
                  <a:path w="889" h="6730" extrusionOk="0">
                    <a:moveTo>
                      <a:pt x="1" y="1"/>
                    </a:moveTo>
                    <a:lnTo>
                      <a:pt x="1" y="6729"/>
                    </a:lnTo>
                    <a:cubicBezTo>
                      <a:pt x="531" y="6422"/>
                      <a:pt x="889" y="5849"/>
                      <a:pt x="889" y="5191"/>
                    </a:cubicBezTo>
                    <a:lnTo>
                      <a:pt x="889" y="1537"/>
                    </a:lnTo>
                    <a:cubicBezTo>
                      <a:pt x="889" y="880"/>
                      <a:pt x="531" y="307"/>
                      <a:pt x="1" y="1"/>
                    </a:cubicBezTo>
                    <a:close/>
                  </a:path>
                </a:pathLst>
              </a:custGeom>
              <a:solidFill>
                <a:srgbClr val="7984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8" name="Google Shape;658;p37"/>
              <p:cNvSpPr/>
              <p:nvPr/>
            </p:nvSpPr>
            <p:spPr>
              <a:xfrm>
                <a:off x="6856945" y="1560238"/>
                <a:ext cx="108955" cy="72527"/>
              </a:xfrm>
              <a:custGeom>
                <a:avLst/>
                <a:gdLst/>
                <a:ahLst/>
                <a:cxnLst/>
                <a:rect l="l" t="t" r="r" b="b"/>
                <a:pathLst>
                  <a:path w="2324" h="1547" extrusionOk="0">
                    <a:moveTo>
                      <a:pt x="2085" y="1"/>
                    </a:moveTo>
                    <a:cubicBezTo>
                      <a:pt x="1725" y="856"/>
                      <a:pt x="697" y="1291"/>
                      <a:pt x="697" y="1291"/>
                    </a:cubicBezTo>
                    <a:cubicBezTo>
                      <a:pt x="697" y="1291"/>
                      <a:pt x="399" y="921"/>
                      <a:pt x="142" y="432"/>
                    </a:cubicBezTo>
                    <a:cubicBezTo>
                      <a:pt x="93" y="337"/>
                      <a:pt x="44" y="239"/>
                      <a:pt x="0" y="137"/>
                    </a:cubicBezTo>
                    <a:lnTo>
                      <a:pt x="0" y="140"/>
                    </a:lnTo>
                    <a:lnTo>
                      <a:pt x="69" y="1366"/>
                    </a:lnTo>
                    <a:cubicBezTo>
                      <a:pt x="73" y="1368"/>
                      <a:pt x="124" y="1381"/>
                      <a:pt x="783" y="1547"/>
                    </a:cubicBezTo>
                    <a:cubicBezTo>
                      <a:pt x="1789" y="1279"/>
                      <a:pt x="2226" y="297"/>
                      <a:pt x="2324" y="44"/>
                    </a:cubicBezTo>
                    <a:cubicBezTo>
                      <a:pt x="2180" y="15"/>
                      <a:pt x="2085" y="1"/>
                      <a:pt x="2085" y="1"/>
                    </a:cubicBezTo>
                    <a:close/>
                  </a:path>
                </a:pathLst>
              </a:custGeom>
              <a:solidFill>
                <a:srgbClr val="FCE9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" name="Google Shape;659;p37"/>
              <p:cNvSpPr/>
              <p:nvPr/>
            </p:nvSpPr>
            <p:spPr>
              <a:xfrm>
                <a:off x="6527126" y="1555222"/>
                <a:ext cx="642853" cy="900332"/>
              </a:xfrm>
              <a:custGeom>
                <a:avLst/>
                <a:gdLst/>
                <a:ahLst/>
                <a:cxnLst/>
                <a:rect l="l" t="t" r="r" b="b"/>
                <a:pathLst>
                  <a:path w="13712" h="19204" extrusionOk="0">
                    <a:moveTo>
                      <a:pt x="3020" y="1"/>
                    </a:moveTo>
                    <a:cubicBezTo>
                      <a:pt x="2987" y="15"/>
                      <a:pt x="2951" y="30"/>
                      <a:pt x="2916" y="45"/>
                    </a:cubicBezTo>
                    <a:cubicBezTo>
                      <a:pt x="2461" y="242"/>
                      <a:pt x="1896" y="522"/>
                      <a:pt x="1896" y="522"/>
                    </a:cubicBezTo>
                    <a:cubicBezTo>
                      <a:pt x="1896" y="522"/>
                      <a:pt x="1074" y="541"/>
                      <a:pt x="1025" y="541"/>
                    </a:cubicBezTo>
                    <a:cubicBezTo>
                      <a:pt x="978" y="541"/>
                      <a:pt x="814" y="666"/>
                      <a:pt x="660" y="800"/>
                    </a:cubicBezTo>
                    <a:cubicBezTo>
                      <a:pt x="365" y="840"/>
                      <a:pt x="1" y="926"/>
                      <a:pt x="1" y="926"/>
                    </a:cubicBezTo>
                    <a:cubicBezTo>
                      <a:pt x="1" y="926"/>
                      <a:pt x="985" y="1299"/>
                      <a:pt x="1745" y="2283"/>
                    </a:cubicBezTo>
                    <a:lnTo>
                      <a:pt x="1747" y="2285"/>
                    </a:lnTo>
                    <a:cubicBezTo>
                      <a:pt x="1948" y="2546"/>
                      <a:pt x="2135" y="2852"/>
                      <a:pt x="2283" y="3207"/>
                    </a:cubicBezTo>
                    <a:cubicBezTo>
                      <a:pt x="2536" y="3811"/>
                      <a:pt x="2673" y="4555"/>
                      <a:pt x="2584" y="5462"/>
                    </a:cubicBezTo>
                    <a:cubicBezTo>
                      <a:pt x="2247" y="8893"/>
                      <a:pt x="1745" y="10208"/>
                      <a:pt x="1745" y="10208"/>
                    </a:cubicBezTo>
                    <a:cubicBezTo>
                      <a:pt x="1745" y="10208"/>
                      <a:pt x="1578" y="10399"/>
                      <a:pt x="941" y="10549"/>
                    </a:cubicBezTo>
                    <a:lnTo>
                      <a:pt x="942" y="10549"/>
                    </a:lnTo>
                    <a:cubicBezTo>
                      <a:pt x="959" y="10590"/>
                      <a:pt x="975" y="10630"/>
                      <a:pt x="991" y="10671"/>
                    </a:cubicBezTo>
                    <a:cubicBezTo>
                      <a:pt x="1097" y="10938"/>
                      <a:pt x="1207" y="11211"/>
                      <a:pt x="1320" y="11484"/>
                    </a:cubicBezTo>
                    <a:cubicBezTo>
                      <a:pt x="1329" y="11506"/>
                      <a:pt x="1338" y="11529"/>
                      <a:pt x="1348" y="11551"/>
                    </a:cubicBezTo>
                    <a:cubicBezTo>
                      <a:pt x="1423" y="11733"/>
                      <a:pt x="1499" y="11914"/>
                      <a:pt x="1575" y="12096"/>
                    </a:cubicBezTo>
                    <a:cubicBezTo>
                      <a:pt x="1612" y="12180"/>
                      <a:pt x="1647" y="12264"/>
                      <a:pt x="1684" y="12348"/>
                    </a:cubicBezTo>
                    <a:cubicBezTo>
                      <a:pt x="1744" y="12489"/>
                      <a:pt x="1803" y="12628"/>
                      <a:pt x="1863" y="12765"/>
                    </a:cubicBezTo>
                    <a:cubicBezTo>
                      <a:pt x="1874" y="12790"/>
                      <a:pt x="1884" y="12814"/>
                      <a:pt x="1895" y="12837"/>
                    </a:cubicBezTo>
                    <a:cubicBezTo>
                      <a:pt x="2069" y="13241"/>
                      <a:pt x="2244" y="13634"/>
                      <a:pt x="2409" y="14002"/>
                    </a:cubicBezTo>
                    <a:cubicBezTo>
                      <a:pt x="2421" y="14027"/>
                      <a:pt x="2432" y="14051"/>
                      <a:pt x="2442" y="14077"/>
                    </a:cubicBezTo>
                    <a:cubicBezTo>
                      <a:pt x="2458" y="14109"/>
                      <a:pt x="2473" y="14141"/>
                      <a:pt x="2487" y="14173"/>
                    </a:cubicBezTo>
                    <a:cubicBezTo>
                      <a:pt x="2500" y="14203"/>
                      <a:pt x="2513" y="14233"/>
                      <a:pt x="2526" y="14262"/>
                    </a:cubicBezTo>
                    <a:cubicBezTo>
                      <a:pt x="2533" y="14274"/>
                      <a:pt x="2537" y="14287"/>
                      <a:pt x="2543" y="14299"/>
                    </a:cubicBezTo>
                    <a:cubicBezTo>
                      <a:pt x="2551" y="14316"/>
                      <a:pt x="2558" y="14332"/>
                      <a:pt x="2566" y="14351"/>
                    </a:cubicBezTo>
                    <a:cubicBezTo>
                      <a:pt x="2591" y="14406"/>
                      <a:pt x="2615" y="14459"/>
                      <a:pt x="2640" y="14513"/>
                    </a:cubicBezTo>
                    <a:cubicBezTo>
                      <a:pt x="2649" y="14531"/>
                      <a:pt x="2656" y="14550"/>
                      <a:pt x="2666" y="14568"/>
                    </a:cubicBezTo>
                    <a:cubicBezTo>
                      <a:pt x="2773" y="14805"/>
                      <a:pt x="2875" y="15027"/>
                      <a:pt x="2968" y="15230"/>
                    </a:cubicBezTo>
                    <a:cubicBezTo>
                      <a:pt x="2977" y="15250"/>
                      <a:pt x="2987" y="15268"/>
                      <a:pt x="2996" y="15288"/>
                    </a:cubicBezTo>
                    <a:cubicBezTo>
                      <a:pt x="3014" y="15328"/>
                      <a:pt x="3031" y="15366"/>
                      <a:pt x="3049" y="15403"/>
                    </a:cubicBezTo>
                    <a:cubicBezTo>
                      <a:pt x="3061" y="15430"/>
                      <a:pt x="3074" y="15456"/>
                      <a:pt x="3086" y="15482"/>
                    </a:cubicBezTo>
                    <a:cubicBezTo>
                      <a:pt x="3115" y="15546"/>
                      <a:pt x="3144" y="15609"/>
                      <a:pt x="3172" y="15667"/>
                    </a:cubicBezTo>
                    <a:cubicBezTo>
                      <a:pt x="3178" y="15681"/>
                      <a:pt x="3185" y="15696"/>
                      <a:pt x="3191" y="15710"/>
                    </a:cubicBezTo>
                    <a:cubicBezTo>
                      <a:pt x="3207" y="15744"/>
                      <a:pt x="3224" y="15779"/>
                      <a:pt x="3239" y="15811"/>
                    </a:cubicBezTo>
                    <a:cubicBezTo>
                      <a:pt x="3243" y="15822"/>
                      <a:pt x="3248" y="15832"/>
                      <a:pt x="3253" y="15843"/>
                    </a:cubicBezTo>
                    <a:cubicBezTo>
                      <a:pt x="3262" y="15861"/>
                      <a:pt x="3271" y="15881"/>
                      <a:pt x="3280" y="15900"/>
                    </a:cubicBezTo>
                    <a:cubicBezTo>
                      <a:pt x="3283" y="15906"/>
                      <a:pt x="3286" y="15913"/>
                      <a:pt x="3289" y="15921"/>
                    </a:cubicBezTo>
                    <a:cubicBezTo>
                      <a:pt x="3324" y="15993"/>
                      <a:pt x="3355" y="16060"/>
                      <a:pt x="3383" y="16118"/>
                    </a:cubicBezTo>
                    <a:cubicBezTo>
                      <a:pt x="3387" y="16126"/>
                      <a:pt x="3390" y="16133"/>
                      <a:pt x="3393" y="16141"/>
                    </a:cubicBezTo>
                    <a:cubicBezTo>
                      <a:pt x="3427" y="16213"/>
                      <a:pt x="3456" y="16273"/>
                      <a:pt x="3479" y="16322"/>
                    </a:cubicBezTo>
                    <a:cubicBezTo>
                      <a:pt x="3480" y="16325"/>
                      <a:pt x="3482" y="16328"/>
                      <a:pt x="3483" y="16329"/>
                    </a:cubicBezTo>
                    <a:cubicBezTo>
                      <a:pt x="3491" y="16347"/>
                      <a:pt x="3499" y="16363"/>
                      <a:pt x="3505" y="16377"/>
                    </a:cubicBezTo>
                    <a:cubicBezTo>
                      <a:pt x="3508" y="16381"/>
                      <a:pt x="3509" y="16386"/>
                      <a:pt x="3511" y="16390"/>
                    </a:cubicBezTo>
                    <a:cubicBezTo>
                      <a:pt x="3513" y="16392"/>
                      <a:pt x="3514" y="16395"/>
                      <a:pt x="3514" y="16396"/>
                    </a:cubicBezTo>
                    <a:cubicBezTo>
                      <a:pt x="3516" y="16398"/>
                      <a:pt x="3517" y="16401"/>
                      <a:pt x="3517" y="16403"/>
                    </a:cubicBezTo>
                    <a:cubicBezTo>
                      <a:pt x="3534" y="16436"/>
                      <a:pt x="3543" y="16455"/>
                      <a:pt x="3543" y="16455"/>
                    </a:cubicBezTo>
                    <a:cubicBezTo>
                      <a:pt x="3543" y="16455"/>
                      <a:pt x="3220" y="17060"/>
                      <a:pt x="3288" y="17973"/>
                    </a:cubicBezTo>
                    <a:cubicBezTo>
                      <a:pt x="3355" y="18885"/>
                      <a:pt x="3934" y="19106"/>
                      <a:pt x="3934" y="19106"/>
                    </a:cubicBezTo>
                    <a:cubicBezTo>
                      <a:pt x="3934" y="19106"/>
                      <a:pt x="3956" y="19107"/>
                      <a:pt x="3996" y="19109"/>
                    </a:cubicBezTo>
                    <a:cubicBezTo>
                      <a:pt x="4290" y="19128"/>
                      <a:pt x="5553" y="19204"/>
                      <a:pt x="6048" y="19204"/>
                    </a:cubicBezTo>
                    <a:cubicBezTo>
                      <a:pt x="6144" y="19204"/>
                      <a:pt x="6212" y="19201"/>
                      <a:pt x="6237" y="19194"/>
                    </a:cubicBezTo>
                    <a:cubicBezTo>
                      <a:pt x="6306" y="19177"/>
                      <a:pt x="6462" y="19043"/>
                      <a:pt x="6625" y="18885"/>
                    </a:cubicBezTo>
                    <a:cubicBezTo>
                      <a:pt x="6879" y="18641"/>
                      <a:pt x="7154" y="18341"/>
                      <a:pt x="7154" y="18341"/>
                    </a:cubicBezTo>
                    <a:cubicBezTo>
                      <a:pt x="7154" y="18341"/>
                      <a:pt x="8728" y="18341"/>
                      <a:pt x="8916" y="18297"/>
                    </a:cubicBezTo>
                    <a:cubicBezTo>
                      <a:pt x="9105" y="18252"/>
                      <a:pt x="9879" y="17919"/>
                      <a:pt x="10466" y="17447"/>
                    </a:cubicBezTo>
                    <a:cubicBezTo>
                      <a:pt x="10679" y="17455"/>
                      <a:pt x="10878" y="17459"/>
                      <a:pt x="11063" y="17459"/>
                    </a:cubicBezTo>
                    <a:cubicBezTo>
                      <a:pt x="13430" y="17459"/>
                      <a:pt x="13597" y="16805"/>
                      <a:pt x="13597" y="16805"/>
                    </a:cubicBezTo>
                    <a:cubicBezTo>
                      <a:pt x="13597" y="16805"/>
                      <a:pt x="13603" y="16751"/>
                      <a:pt x="13612" y="16666"/>
                    </a:cubicBezTo>
                    <a:cubicBezTo>
                      <a:pt x="13641" y="16399"/>
                      <a:pt x="13699" y="15822"/>
                      <a:pt x="13706" y="15611"/>
                    </a:cubicBezTo>
                    <a:cubicBezTo>
                      <a:pt x="13712" y="15334"/>
                      <a:pt x="13303" y="14632"/>
                      <a:pt x="12394" y="13782"/>
                    </a:cubicBezTo>
                    <a:cubicBezTo>
                      <a:pt x="12464" y="12904"/>
                      <a:pt x="12345" y="11353"/>
                      <a:pt x="12177" y="9781"/>
                    </a:cubicBezTo>
                    <a:cubicBezTo>
                      <a:pt x="11966" y="7815"/>
                      <a:pt x="11678" y="5818"/>
                      <a:pt x="11590" y="5069"/>
                    </a:cubicBezTo>
                    <a:cubicBezTo>
                      <a:pt x="11429" y="3722"/>
                      <a:pt x="10567" y="1233"/>
                      <a:pt x="10293" y="456"/>
                    </a:cubicBezTo>
                    <a:cubicBezTo>
                      <a:pt x="9986" y="297"/>
                      <a:pt x="9602" y="201"/>
                      <a:pt x="9357" y="151"/>
                    </a:cubicBezTo>
                    <a:cubicBezTo>
                      <a:pt x="9214" y="122"/>
                      <a:pt x="9119" y="108"/>
                      <a:pt x="9119" y="108"/>
                    </a:cubicBezTo>
                    <a:cubicBezTo>
                      <a:pt x="8760" y="963"/>
                      <a:pt x="7732" y="1398"/>
                      <a:pt x="7732" y="1398"/>
                    </a:cubicBezTo>
                    <a:cubicBezTo>
                      <a:pt x="7732" y="1398"/>
                      <a:pt x="7433" y="1027"/>
                      <a:pt x="7177" y="539"/>
                    </a:cubicBezTo>
                    <a:cubicBezTo>
                      <a:pt x="7127" y="444"/>
                      <a:pt x="7079" y="346"/>
                      <a:pt x="7035" y="244"/>
                    </a:cubicBezTo>
                    <a:lnTo>
                      <a:pt x="7035" y="247"/>
                    </a:lnTo>
                    <a:cubicBezTo>
                      <a:pt x="7035" y="270"/>
                      <a:pt x="7038" y="395"/>
                      <a:pt x="7044" y="563"/>
                    </a:cubicBezTo>
                    <a:cubicBezTo>
                      <a:pt x="7055" y="836"/>
                      <a:pt x="7073" y="1219"/>
                      <a:pt x="7104" y="1473"/>
                    </a:cubicBezTo>
                    <a:cubicBezTo>
                      <a:pt x="7431" y="1768"/>
                      <a:pt x="7633" y="1944"/>
                      <a:pt x="7633" y="1944"/>
                    </a:cubicBezTo>
                    <a:cubicBezTo>
                      <a:pt x="7633" y="1944"/>
                      <a:pt x="7709" y="2997"/>
                      <a:pt x="7692" y="3646"/>
                    </a:cubicBezTo>
                    <a:cubicBezTo>
                      <a:pt x="7575" y="2897"/>
                      <a:pt x="6800" y="1641"/>
                      <a:pt x="6564" y="1281"/>
                    </a:cubicBezTo>
                    <a:lnTo>
                      <a:pt x="6833" y="935"/>
                    </a:lnTo>
                    <a:cubicBezTo>
                      <a:pt x="6833" y="935"/>
                      <a:pt x="6738" y="799"/>
                      <a:pt x="6610" y="643"/>
                    </a:cubicBezTo>
                    <a:cubicBezTo>
                      <a:pt x="6501" y="515"/>
                      <a:pt x="6372" y="371"/>
                      <a:pt x="6252" y="285"/>
                    </a:cubicBezTo>
                    <a:lnTo>
                      <a:pt x="6252" y="285"/>
                    </a:lnTo>
                    <a:cubicBezTo>
                      <a:pt x="6252" y="285"/>
                      <a:pt x="6268" y="420"/>
                      <a:pt x="6246" y="632"/>
                    </a:cubicBezTo>
                    <a:cubicBezTo>
                      <a:pt x="6234" y="745"/>
                      <a:pt x="6213" y="881"/>
                      <a:pt x="6170" y="1030"/>
                    </a:cubicBezTo>
                    <a:cubicBezTo>
                      <a:pt x="6170" y="1031"/>
                      <a:pt x="6170" y="1033"/>
                      <a:pt x="6168" y="1034"/>
                    </a:cubicBezTo>
                    <a:cubicBezTo>
                      <a:pt x="6165" y="1047"/>
                      <a:pt x="6162" y="1057"/>
                      <a:pt x="6159" y="1070"/>
                    </a:cubicBezTo>
                    <a:cubicBezTo>
                      <a:pt x="6156" y="1079"/>
                      <a:pt x="6153" y="1089"/>
                      <a:pt x="6150" y="1100"/>
                    </a:cubicBezTo>
                    <a:cubicBezTo>
                      <a:pt x="6131" y="1158"/>
                      <a:pt x="6110" y="1221"/>
                      <a:pt x="6084" y="1284"/>
                    </a:cubicBezTo>
                    <a:cubicBezTo>
                      <a:pt x="6079" y="1293"/>
                      <a:pt x="6076" y="1302"/>
                      <a:pt x="6072" y="1313"/>
                    </a:cubicBezTo>
                    <a:cubicBezTo>
                      <a:pt x="6070" y="1316"/>
                      <a:pt x="6069" y="1320"/>
                      <a:pt x="6067" y="1325"/>
                    </a:cubicBezTo>
                    <a:cubicBezTo>
                      <a:pt x="6064" y="1333"/>
                      <a:pt x="6061" y="1340"/>
                      <a:pt x="6058" y="1348"/>
                    </a:cubicBezTo>
                    <a:cubicBezTo>
                      <a:pt x="6054" y="1355"/>
                      <a:pt x="6049" y="1365"/>
                      <a:pt x="6046" y="1374"/>
                    </a:cubicBezTo>
                    <a:cubicBezTo>
                      <a:pt x="6040" y="1386"/>
                      <a:pt x="6034" y="1398"/>
                      <a:pt x="6029" y="1412"/>
                    </a:cubicBezTo>
                    <a:cubicBezTo>
                      <a:pt x="6023" y="1421"/>
                      <a:pt x="6018" y="1432"/>
                      <a:pt x="6014" y="1443"/>
                    </a:cubicBezTo>
                    <a:cubicBezTo>
                      <a:pt x="6006" y="1459"/>
                      <a:pt x="5997" y="1476"/>
                      <a:pt x="5989" y="1492"/>
                    </a:cubicBezTo>
                    <a:cubicBezTo>
                      <a:pt x="5983" y="1502"/>
                      <a:pt x="5979" y="1513"/>
                      <a:pt x="5972" y="1522"/>
                    </a:cubicBezTo>
                    <a:cubicBezTo>
                      <a:pt x="5965" y="1537"/>
                      <a:pt x="5957" y="1551"/>
                      <a:pt x="5950" y="1565"/>
                    </a:cubicBezTo>
                    <a:cubicBezTo>
                      <a:pt x="5942" y="1577"/>
                      <a:pt x="5936" y="1588"/>
                      <a:pt x="5930" y="1600"/>
                    </a:cubicBezTo>
                    <a:cubicBezTo>
                      <a:pt x="5930" y="1600"/>
                      <a:pt x="5928" y="1602"/>
                      <a:pt x="5928" y="1603"/>
                    </a:cubicBezTo>
                    <a:cubicBezTo>
                      <a:pt x="5922" y="1614"/>
                      <a:pt x="5914" y="1625"/>
                      <a:pt x="5908" y="1637"/>
                    </a:cubicBezTo>
                    <a:cubicBezTo>
                      <a:pt x="5899" y="1652"/>
                      <a:pt x="5890" y="1666"/>
                      <a:pt x="5879" y="1683"/>
                    </a:cubicBezTo>
                    <a:cubicBezTo>
                      <a:pt x="5873" y="1693"/>
                      <a:pt x="5865" y="1704"/>
                      <a:pt x="5858" y="1715"/>
                    </a:cubicBezTo>
                    <a:cubicBezTo>
                      <a:pt x="5084" y="1715"/>
                      <a:pt x="3393" y="719"/>
                      <a:pt x="302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" name="Google Shape;660;p37"/>
              <p:cNvSpPr/>
              <p:nvPr/>
            </p:nvSpPr>
            <p:spPr>
              <a:xfrm>
                <a:off x="6672556" y="1162253"/>
                <a:ext cx="300095" cy="345618"/>
              </a:xfrm>
              <a:custGeom>
                <a:avLst/>
                <a:gdLst/>
                <a:ahLst/>
                <a:cxnLst/>
                <a:rect l="l" t="t" r="r" b="b"/>
                <a:pathLst>
                  <a:path w="6401" h="7372" extrusionOk="0">
                    <a:moveTo>
                      <a:pt x="4529" y="0"/>
                    </a:moveTo>
                    <a:cubicBezTo>
                      <a:pt x="4343" y="0"/>
                      <a:pt x="4138" y="17"/>
                      <a:pt x="3912" y="54"/>
                    </a:cubicBezTo>
                    <a:cubicBezTo>
                      <a:pt x="888" y="547"/>
                      <a:pt x="3886" y="3032"/>
                      <a:pt x="1548" y="3140"/>
                    </a:cubicBezTo>
                    <a:cubicBezTo>
                      <a:pt x="1574" y="2988"/>
                      <a:pt x="1579" y="2818"/>
                      <a:pt x="1556" y="2644"/>
                    </a:cubicBezTo>
                    <a:cubicBezTo>
                      <a:pt x="1507" y="2277"/>
                      <a:pt x="1348" y="1968"/>
                      <a:pt x="1143" y="1786"/>
                    </a:cubicBezTo>
                    <a:cubicBezTo>
                      <a:pt x="1109" y="1755"/>
                      <a:pt x="1074" y="1729"/>
                      <a:pt x="1039" y="1706"/>
                    </a:cubicBezTo>
                    <a:cubicBezTo>
                      <a:pt x="942" y="1647"/>
                      <a:pt x="839" y="1613"/>
                      <a:pt x="734" y="1613"/>
                    </a:cubicBezTo>
                    <a:cubicBezTo>
                      <a:pt x="712" y="1613"/>
                      <a:pt x="690" y="1615"/>
                      <a:pt x="669" y="1618"/>
                    </a:cubicBezTo>
                    <a:cubicBezTo>
                      <a:pt x="262" y="1673"/>
                      <a:pt x="1" y="2218"/>
                      <a:pt x="83" y="2839"/>
                    </a:cubicBezTo>
                    <a:cubicBezTo>
                      <a:pt x="161" y="3427"/>
                      <a:pt x="522" y="3869"/>
                      <a:pt x="904" y="3869"/>
                    </a:cubicBezTo>
                    <a:cubicBezTo>
                      <a:pt x="925" y="3869"/>
                      <a:pt x="947" y="3868"/>
                      <a:pt x="969" y="3865"/>
                    </a:cubicBezTo>
                    <a:cubicBezTo>
                      <a:pt x="979" y="3864"/>
                      <a:pt x="988" y="3862"/>
                      <a:pt x="999" y="3859"/>
                    </a:cubicBezTo>
                    <a:cubicBezTo>
                      <a:pt x="1011" y="3984"/>
                      <a:pt x="1025" y="4116"/>
                      <a:pt x="1040" y="4247"/>
                    </a:cubicBezTo>
                    <a:cubicBezTo>
                      <a:pt x="1076" y="4539"/>
                      <a:pt x="1120" y="4831"/>
                      <a:pt x="1172" y="5058"/>
                    </a:cubicBezTo>
                    <a:cubicBezTo>
                      <a:pt x="1173" y="5065"/>
                      <a:pt x="1175" y="5073"/>
                      <a:pt x="1176" y="5079"/>
                    </a:cubicBezTo>
                    <a:cubicBezTo>
                      <a:pt x="1181" y="5096"/>
                      <a:pt x="1184" y="5113"/>
                      <a:pt x="1189" y="5128"/>
                    </a:cubicBezTo>
                    <a:cubicBezTo>
                      <a:pt x="1190" y="5134"/>
                      <a:pt x="1192" y="5140"/>
                      <a:pt x="1193" y="5145"/>
                    </a:cubicBezTo>
                    <a:cubicBezTo>
                      <a:pt x="1195" y="5151"/>
                      <a:pt x="1196" y="5155"/>
                      <a:pt x="1196" y="5160"/>
                    </a:cubicBezTo>
                    <a:cubicBezTo>
                      <a:pt x="1199" y="5168"/>
                      <a:pt x="1201" y="5174"/>
                      <a:pt x="1202" y="5180"/>
                    </a:cubicBezTo>
                    <a:cubicBezTo>
                      <a:pt x="1204" y="5188"/>
                      <a:pt x="1207" y="5195"/>
                      <a:pt x="1209" y="5203"/>
                    </a:cubicBezTo>
                    <a:cubicBezTo>
                      <a:pt x="1215" y="5224"/>
                      <a:pt x="1222" y="5246"/>
                      <a:pt x="1228" y="5266"/>
                    </a:cubicBezTo>
                    <a:cubicBezTo>
                      <a:pt x="1230" y="5272"/>
                      <a:pt x="1233" y="5278"/>
                      <a:pt x="1235" y="5285"/>
                    </a:cubicBezTo>
                    <a:cubicBezTo>
                      <a:pt x="1242" y="5304"/>
                      <a:pt x="1248" y="5322"/>
                      <a:pt x="1256" y="5337"/>
                    </a:cubicBezTo>
                    <a:cubicBezTo>
                      <a:pt x="1258" y="5343"/>
                      <a:pt x="1259" y="5348"/>
                      <a:pt x="1262" y="5353"/>
                    </a:cubicBezTo>
                    <a:cubicBezTo>
                      <a:pt x="1264" y="5357"/>
                      <a:pt x="1265" y="5360"/>
                      <a:pt x="1267" y="5365"/>
                    </a:cubicBezTo>
                    <a:cubicBezTo>
                      <a:pt x="1274" y="5374"/>
                      <a:pt x="1283" y="5388"/>
                      <a:pt x="1290" y="5397"/>
                    </a:cubicBezTo>
                    <a:cubicBezTo>
                      <a:pt x="2563" y="6749"/>
                      <a:pt x="3600" y="7267"/>
                      <a:pt x="4381" y="7357"/>
                    </a:cubicBezTo>
                    <a:cubicBezTo>
                      <a:pt x="4468" y="7367"/>
                      <a:pt x="4551" y="7372"/>
                      <a:pt x="4632" y="7372"/>
                    </a:cubicBezTo>
                    <a:cubicBezTo>
                      <a:pt x="5464" y="7372"/>
                      <a:pt x="5953" y="6868"/>
                      <a:pt x="6070" y="6475"/>
                    </a:cubicBezTo>
                    <a:cubicBezTo>
                      <a:pt x="6401" y="5272"/>
                      <a:pt x="6254" y="2055"/>
                      <a:pt x="6191" y="946"/>
                    </a:cubicBezTo>
                    <a:cubicBezTo>
                      <a:pt x="6188" y="898"/>
                      <a:pt x="6185" y="853"/>
                      <a:pt x="6182" y="813"/>
                    </a:cubicBezTo>
                    <a:cubicBezTo>
                      <a:pt x="6177" y="800"/>
                      <a:pt x="5834" y="0"/>
                      <a:pt x="4529" y="0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" name="Google Shape;661;p37"/>
              <p:cNvSpPr/>
              <p:nvPr/>
            </p:nvSpPr>
            <p:spPr>
              <a:xfrm>
                <a:off x="6663461" y="2426814"/>
                <a:ext cx="661653" cy="1827339"/>
              </a:xfrm>
              <a:custGeom>
                <a:avLst/>
                <a:gdLst/>
                <a:ahLst/>
                <a:cxnLst/>
                <a:rect l="l" t="t" r="r" b="b"/>
                <a:pathLst>
                  <a:path w="14113" h="38977" extrusionOk="0">
                    <a:moveTo>
                      <a:pt x="7793" y="1"/>
                    </a:moveTo>
                    <a:cubicBezTo>
                      <a:pt x="7662" y="48"/>
                      <a:pt x="7529" y="97"/>
                      <a:pt x="7394" y="145"/>
                    </a:cubicBezTo>
                    <a:cubicBezTo>
                      <a:pt x="7367" y="154"/>
                      <a:pt x="7339" y="163"/>
                      <a:pt x="7312" y="172"/>
                    </a:cubicBezTo>
                    <a:cubicBezTo>
                      <a:pt x="7153" y="227"/>
                      <a:pt x="6992" y="282"/>
                      <a:pt x="6829" y="337"/>
                    </a:cubicBezTo>
                    <a:cubicBezTo>
                      <a:pt x="6809" y="343"/>
                      <a:pt x="6790" y="349"/>
                      <a:pt x="6770" y="356"/>
                    </a:cubicBezTo>
                    <a:cubicBezTo>
                      <a:pt x="6729" y="369"/>
                      <a:pt x="6686" y="383"/>
                      <a:pt x="6644" y="397"/>
                    </a:cubicBezTo>
                    <a:cubicBezTo>
                      <a:pt x="6587" y="415"/>
                      <a:pt x="6530" y="434"/>
                      <a:pt x="6474" y="452"/>
                    </a:cubicBezTo>
                    <a:cubicBezTo>
                      <a:pt x="4765" y="993"/>
                      <a:pt x="2844" y="1438"/>
                      <a:pt x="1176" y="1461"/>
                    </a:cubicBezTo>
                    <a:cubicBezTo>
                      <a:pt x="1175" y="1461"/>
                      <a:pt x="1174" y="1461"/>
                      <a:pt x="1174" y="1461"/>
                    </a:cubicBezTo>
                    <a:cubicBezTo>
                      <a:pt x="1126" y="1461"/>
                      <a:pt x="1089" y="1422"/>
                      <a:pt x="1089" y="1374"/>
                    </a:cubicBezTo>
                    <a:cubicBezTo>
                      <a:pt x="1052" y="1458"/>
                      <a:pt x="1016" y="1543"/>
                      <a:pt x="981" y="1631"/>
                    </a:cubicBezTo>
                    <a:cubicBezTo>
                      <a:pt x="435" y="2971"/>
                      <a:pt x="129" y="4607"/>
                      <a:pt x="62" y="6038"/>
                    </a:cubicBezTo>
                    <a:cubicBezTo>
                      <a:pt x="1" y="7361"/>
                      <a:pt x="143" y="8509"/>
                      <a:pt x="490" y="9095"/>
                    </a:cubicBezTo>
                    <a:cubicBezTo>
                      <a:pt x="1237" y="10356"/>
                      <a:pt x="2736" y="15098"/>
                      <a:pt x="3503" y="17453"/>
                    </a:cubicBezTo>
                    <a:cubicBezTo>
                      <a:pt x="3754" y="18384"/>
                      <a:pt x="4326" y="20391"/>
                      <a:pt x="5028" y="22822"/>
                    </a:cubicBezTo>
                    <a:cubicBezTo>
                      <a:pt x="5690" y="25117"/>
                      <a:pt x="6468" y="27791"/>
                      <a:pt x="7197" y="30292"/>
                    </a:cubicBezTo>
                    <a:cubicBezTo>
                      <a:pt x="8544" y="34909"/>
                      <a:pt x="9729" y="38944"/>
                      <a:pt x="9729" y="38944"/>
                    </a:cubicBezTo>
                    <a:cubicBezTo>
                      <a:pt x="9729" y="38944"/>
                      <a:pt x="9905" y="38955"/>
                      <a:pt x="10186" y="38962"/>
                    </a:cubicBezTo>
                    <a:cubicBezTo>
                      <a:pt x="10412" y="38970"/>
                      <a:pt x="10709" y="38976"/>
                      <a:pt x="11035" y="38976"/>
                    </a:cubicBezTo>
                    <a:cubicBezTo>
                      <a:pt x="11054" y="38976"/>
                      <a:pt x="11074" y="38976"/>
                      <a:pt x="11093" y="38976"/>
                    </a:cubicBezTo>
                    <a:cubicBezTo>
                      <a:pt x="11721" y="38976"/>
                      <a:pt x="12455" y="38952"/>
                      <a:pt x="13042" y="38869"/>
                    </a:cubicBezTo>
                    <a:cubicBezTo>
                      <a:pt x="13620" y="38788"/>
                      <a:pt x="14057" y="38648"/>
                      <a:pt x="14112" y="38414"/>
                    </a:cubicBezTo>
                    <a:cubicBezTo>
                      <a:pt x="13643" y="36426"/>
                      <a:pt x="12149" y="30071"/>
                      <a:pt x="12149" y="30071"/>
                    </a:cubicBezTo>
                    <a:cubicBezTo>
                      <a:pt x="12149" y="30071"/>
                      <a:pt x="12037" y="27725"/>
                      <a:pt x="11654" y="25171"/>
                    </a:cubicBezTo>
                    <a:cubicBezTo>
                      <a:pt x="11599" y="24804"/>
                      <a:pt x="11538" y="24432"/>
                      <a:pt x="11470" y="24062"/>
                    </a:cubicBezTo>
                    <a:cubicBezTo>
                      <a:pt x="11337" y="23325"/>
                      <a:pt x="11114" y="21902"/>
                      <a:pt x="10856" y="20180"/>
                    </a:cubicBezTo>
                    <a:cubicBezTo>
                      <a:pt x="10261" y="16221"/>
                      <a:pt x="9475" y="10688"/>
                      <a:pt x="9143" y="8339"/>
                    </a:cubicBezTo>
                    <a:cubicBezTo>
                      <a:pt x="9044" y="7631"/>
                      <a:pt x="8984" y="7211"/>
                      <a:pt x="8984" y="7211"/>
                    </a:cubicBezTo>
                    <a:cubicBezTo>
                      <a:pt x="8984" y="7211"/>
                      <a:pt x="9276" y="5817"/>
                      <a:pt x="9414" y="4964"/>
                    </a:cubicBezTo>
                    <a:cubicBezTo>
                      <a:pt x="9454" y="4714"/>
                      <a:pt x="9448" y="4462"/>
                      <a:pt x="9399" y="4216"/>
                    </a:cubicBezTo>
                    <a:cubicBezTo>
                      <a:pt x="9071" y="2595"/>
                      <a:pt x="8272" y="901"/>
                      <a:pt x="7903" y="204"/>
                    </a:cubicBezTo>
                    <a:cubicBezTo>
                      <a:pt x="7861" y="122"/>
                      <a:pt x="7822" y="53"/>
                      <a:pt x="77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" name="Google Shape;662;p37"/>
              <p:cNvSpPr/>
              <p:nvPr/>
            </p:nvSpPr>
            <p:spPr>
              <a:xfrm>
                <a:off x="6663836" y="2621564"/>
                <a:ext cx="516973" cy="1632589"/>
              </a:xfrm>
              <a:custGeom>
                <a:avLst/>
                <a:gdLst/>
                <a:ahLst/>
                <a:cxnLst/>
                <a:rect l="l" t="t" r="r" b="b"/>
                <a:pathLst>
                  <a:path w="11027" h="34823" extrusionOk="0">
                    <a:moveTo>
                      <a:pt x="3159" y="1"/>
                    </a:moveTo>
                    <a:cubicBezTo>
                      <a:pt x="2026" y="1274"/>
                      <a:pt x="849" y="1571"/>
                      <a:pt x="63" y="1728"/>
                    </a:cubicBezTo>
                    <a:cubicBezTo>
                      <a:pt x="0" y="3049"/>
                      <a:pt x="135" y="4355"/>
                      <a:pt x="482" y="4941"/>
                    </a:cubicBezTo>
                    <a:cubicBezTo>
                      <a:pt x="1229" y="6202"/>
                      <a:pt x="2728" y="10944"/>
                      <a:pt x="3495" y="13299"/>
                    </a:cubicBezTo>
                    <a:cubicBezTo>
                      <a:pt x="3746" y="14230"/>
                      <a:pt x="4318" y="16237"/>
                      <a:pt x="5020" y="18668"/>
                    </a:cubicBezTo>
                    <a:cubicBezTo>
                      <a:pt x="5682" y="20963"/>
                      <a:pt x="6460" y="23637"/>
                      <a:pt x="7189" y="26138"/>
                    </a:cubicBezTo>
                    <a:cubicBezTo>
                      <a:pt x="8536" y="30755"/>
                      <a:pt x="9721" y="34790"/>
                      <a:pt x="9721" y="34790"/>
                    </a:cubicBezTo>
                    <a:cubicBezTo>
                      <a:pt x="9721" y="34790"/>
                      <a:pt x="9897" y="34801"/>
                      <a:pt x="10178" y="34808"/>
                    </a:cubicBezTo>
                    <a:cubicBezTo>
                      <a:pt x="10404" y="34816"/>
                      <a:pt x="10701" y="34822"/>
                      <a:pt x="11027" y="34822"/>
                    </a:cubicBezTo>
                    <a:cubicBezTo>
                      <a:pt x="10149" y="28643"/>
                      <a:pt x="2257" y="6401"/>
                      <a:pt x="763" y="3320"/>
                    </a:cubicBezTo>
                    <a:cubicBezTo>
                      <a:pt x="2047" y="2479"/>
                      <a:pt x="3419" y="421"/>
                      <a:pt x="3419" y="421"/>
                    </a:cubicBezTo>
                    <a:lnTo>
                      <a:pt x="3159" y="1"/>
                    </a:lnTo>
                    <a:close/>
                  </a:path>
                </a:pathLst>
              </a:custGeom>
              <a:solidFill>
                <a:srgbClr val="333746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" name="Google Shape;663;p37"/>
              <p:cNvSpPr/>
              <p:nvPr/>
            </p:nvSpPr>
            <p:spPr>
              <a:xfrm>
                <a:off x="6702608" y="1247626"/>
                <a:ext cx="39944" cy="86264"/>
              </a:xfrm>
              <a:custGeom>
                <a:avLst/>
                <a:gdLst/>
                <a:ahLst/>
                <a:cxnLst/>
                <a:rect l="l" t="t" r="r" b="b"/>
                <a:pathLst>
                  <a:path w="852" h="1840" extrusionOk="0">
                    <a:moveTo>
                      <a:pt x="113" y="1"/>
                    </a:moveTo>
                    <a:cubicBezTo>
                      <a:pt x="94" y="1"/>
                      <a:pt x="75" y="2"/>
                      <a:pt x="57" y="5"/>
                    </a:cubicBezTo>
                    <a:cubicBezTo>
                      <a:pt x="45" y="6"/>
                      <a:pt x="32" y="8"/>
                      <a:pt x="20" y="11"/>
                    </a:cubicBezTo>
                    <a:cubicBezTo>
                      <a:pt x="8" y="14"/>
                      <a:pt x="0" y="26"/>
                      <a:pt x="2" y="38"/>
                    </a:cubicBezTo>
                    <a:cubicBezTo>
                      <a:pt x="5" y="50"/>
                      <a:pt x="14" y="57"/>
                      <a:pt x="25" y="57"/>
                    </a:cubicBezTo>
                    <a:cubicBezTo>
                      <a:pt x="27" y="57"/>
                      <a:pt x="29" y="57"/>
                      <a:pt x="31" y="57"/>
                    </a:cubicBezTo>
                    <a:cubicBezTo>
                      <a:pt x="42" y="53"/>
                      <a:pt x="52" y="52"/>
                      <a:pt x="63" y="50"/>
                    </a:cubicBezTo>
                    <a:cubicBezTo>
                      <a:pt x="79" y="48"/>
                      <a:pt x="95" y="47"/>
                      <a:pt x="111" y="47"/>
                    </a:cubicBezTo>
                    <a:cubicBezTo>
                      <a:pt x="217" y="47"/>
                      <a:pt x="324" y="91"/>
                      <a:pt x="421" y="179"/>
                    </a:cubicBezTo>
                    <a:cubicBezTo>
                      <a:pt x="587" y="326"/>
                      <a:pt x="704" y="569"/>
                      <a:pt x="740" y="845"/>
                    </a:cubicBezTo>
                    <a:cubicBezTo>
                      <a:pt x="803" y="1315"/>
                      <a:pt x="617" y="1729"/>
                      <a:pt x="317" y="1787"/>
                    </a:cubicBezTo>
                    <a:cubicBezTo>
                      <a:pt x="309" y="1789"/>
                      <a:pt x="302" y="1790"/>
                      <a:pt x="294" y="1790"/>
                    </a:cubicBezTo>
                    <a:cubicBezTo>
                      <a:pt x="288" y="1792"/>
                      <a:pt x="280" y="1792"/>
                      <a:pt x="273" y="1793"/>
                    </a:cubicBezTo>
                    <a:cubicBezTo>
                      <a:pt x="260" y="1793"/>
                      <a:pt x="250" y="1806"/>
                      <a:pt x="251" y="1818"/>
                    </a:cubicBezTo>
                    <a:cubicBezTo>
                      <a:pt x="253" y="1830"/>
                      <a:pt x="262" y="1839"/>
                      <a:pt x="274" y="1839"/>
                    </a:cubicBezTo>
                    <a:lnTo>
                      <a:pt x="276" y="1839"/>
                    </a:lnTo>
                    <a:cubicBezTo>
                      <a:pt x="285" y="1839"/>
                      <a:pt x="292" y="1838"/>
                      <a:pt x="302" y="1836"/>
                    </a:cubicBezTo>
                    <a:cubicBezTo>
                      <a:pt x="309" y="1836"/>
                      <a:pt x="317" y="1835"/>
                      <a:pt x="326" y="1833"/>
                    </a:cubicBezTo>
                    <a:cubicBezTo>
                      <a:pt x="650" y="1769"/>
                      <a:pt x="852" y="1333"/>
                      <a:pt x="788" y="839"/>
                    </a:cubicBezTo>
                    <a:cubicBezTo>
                      <a:pt x="750" y="552"/>
                      <a:pt x="627" y="298"/>
                      <a:pt x="451" y="144"/>
                    </a:cubicBezTo>
                    <a:cubicBezTo>
                      <a:pt x="346" y="50"/>
                      <a:pt x="229" y="1"/>
                      <a:pt x="113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" name="Google Shape;664;p37"/>
              <p:cNvSpPr/>
              <p:nvPr/>
            </p:nvSpPr>
            <p:spPr>
              <a:xfrm>
                <a:off x="6697732" y="1285366"/>
                <a:ext cx="42569" cy="14159"/>
              </a:xfrm>
              <a:custGeom>
                <a:avLst/>
                <a:gdLst/>
                <a:ahLst/>
                <a:cxnLst/>
                <a:rect l="l" t="t" r="r" b="b"/>
                <a:pathLst>
                  <a:path w="908" h="302" extrusionOk="0">
                    <a:moveTo>
                      <a:pt x="625" y="0"/>
                    </a:moveTo>
                    <a:cubicBezTo>
                      <a:pt x="578" y="0"/>
                      <a:pt x="532" y="20"/>
                      <a:pt x="490" y="59"/>
                    </a:cubicBezTo>
                    <a:cubicBezTo>
                      <a:pt x="453" y="91"/>
                      <a:pt x="422" y="120"/>
                      <a:pt x="395" y="146"/>
                    </a:cubicBezTo>
                    <a:cubicBezTo>
                      <a:pt x="324" y="215"/>
                      <a:pt x="282" y="256"/>
                      <a:pt x="218" y="256"/>
                    </a:cubicBezTo>
                    <a:cubicBezTo>
                      <a:pt x="174" y="256"/>
                      <a:pt x="119" y="237"/>
                      <a:pt x="37" y="193"/>
                    </a:cubicBezTo>
                    <a:cubicBezTo>
                      <a:pt x="34" y="191"/>
                      <a:pt x="30" y="191"/>
                      <a:pt x="27" y="191"/>
                    </a:cubicBezTo>
                    <a:cubicBezTo>
                      <a:pt x="19" y="191"/>
                      <a:pt x="11" y="195"/>
                      <a:pt x="7" y="203"/>
                    </a:cubicBezTo>
                    <a:cubicBezTo>
                      <a:pt x="0" y="215"/>
                      <a:pt x="5" y="228"/>
                      <a:pt x="16" y="235"/>
                    </a:cubicBezTo>
                    <a:cubicBezTo>
                      <a:pt x="106" y="282"/>
                      <a:pt x="169" y="302"/>
                      <a:pt x="221" y="302"/>
                    </a:cubicBezTo>
                    <a:cubicBezTo>
                      <a:pt x="300" y="302"/>
                      <a:pt x="352" y="253"/>
                      <a:pt x="428" y="180"/>
                    </a:cubicBezTo>
                    <a:cubicBezTo>
                      <a:pt x="454" y="154"/>
                      <a:pt x="484" y="125"/>
                      <a:pt x="520" y="94"/>
                    </a:cubicBezTo>
                    <a:cubicBezTo>
                      <a:pt x="555" y="63"/>
                      <a:pt x="590" y="47"/>
                      <a:pt x="626" y="47"/>
                    </a:cubicBezTo>
                    <a:cubicBezTo>
                      <a:pt x="635" y="47"/>
                      <a:pt x="643" y="48"/>
                      <a:pt x="652" y="50"/>
                    </a:cubicBezTo>
                    <a:cubicBezTo>
                      <a:pt x="769" y="73"/>
                      <a:pt x="858" y="248"/>
                      <a:pt x="860" y="251"/>
                    </a:cubicBezTo>
                    <a:cubicBezTo>
                      <a:pt x="863" y="259"/>
                      <a:pt x="870" y="263"/>
                      <a:pt x="879" y="263"/>
                    </a:cubicBezTo>
                    <a:cubicBezTo>
                      <a:pt x="883" y="263"/>
                      <a:pt x="886" y="262"/>
                      <a:pt x="890" y="261"/>
                    </a:cubicBezTo>
                    <a:cubicBezTo>
                      <a:pt x="901" y="256"/>
                      <a:pt x="907" y="242"/>
                      <a:pt x="901" y="230"/>
                    </a:cubicBezTo>
                    <a:cubicBezTo>
                      <a:pt x="896" y="222"/>
                      <a:pt x="802" y="31"/>
                      <a:pt x="661" y="4"/>
                    </a:cubicBezTo>
                    <a:cubicBezTo>
                      <a:pt x="649" y="1"/>
                      <a:pt x="637" y="0"/>
                      <a:pt x="625" y="0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5" name="Google Shape;665;p37"/>
              <p:cNvSpPr/>
              <p:nvPr/>
            </p:nvSpPr>
            <p:spPr>
              <a:xfrm>
                <a:off x="6611703" y="1021418"/>
                <a:ext cx="318801" cy="399251"/>
              </a:xfrm>
              <a:custGeom>
                <a:avLst/>
                <a:gdLst/>
                <a:ahLst/>
                <a:cxnLst/>
                <a:rect l="l" t="t" r="r" b="b"/>
                <a:pathLst>
                  <a:path w="6800" h="8516" extrusionOk="0">
                    <a:moveTo>
                      <a:pt x="4139" y="0"/>
                    </a:moveTo>
                    <a:cubicBezTo>
                      <a:pt x="3172" y="0"/>
                      <a:pt x="2134" y="325"/>
                      <a:pt x="1351" y="1137"/>
                    </a:cubicBezTo>
                    <a:cubicBezTo>
                      <a:pt x="1209" y="1284"/>
                      <a:pt x="1074" y="1446"/>
                      <a:pt x="952" y="1625"/>
                    </a:cubicBezTo>
                    <a:cubicBezTo>
                      <a:pt x="759" y="1905"/>
                      <a:pt x="591" y="2226"/>
                      <a:pt x="456" y="2590"/>
                    </a:cubicBezTo>
                    <a:cubicBezTo>
                      <a:pt x="227" y="3214"/>
                      <a:pt x="100" y="3813"/>
                      <a:pt x="71" y="4363"/>
                    </a:cubicBezTo>
                    <a:cubicBezTo>
                      <a:pt x="1" y="5744"/>
                      <a:pt x="559" y="6825"/>
                      <a:pt x="1735" y="7251"/>
                    </a:cubicBezTo>
                    <a:cubicBezTo>
                      <a:pt x="1360" y="8078"/>
                      <a:pt x="1945" y="8516"/>
                      <a:pt x="2337" y="8516"/>
                    </a:cubicBezTo>
                    <a:cubicBezTo>
                      <a:pt x="2341" y="8516"/>
                      <a:pt x="2346" y="8516"/>
                      <a:pt x="2351" y="8516"/>
                    </a:cubicBezTo>
                    <a:cubicBezTo>
                      <a:pt x="2352" y="8494"/>
                      <a:pt x="2352" y="8474"/>
                      <a:pt x="2352" y="8453"/>
                    </a:cubicBezTo>
                    <a:cubicBezTo>
                      <a:pt x="2352" y="8436"/>
                      <a:pt x="2352" y="8418"/>
                      <a:pt x="2354" y="8401"/>
                    </a:cubicBezTo>
                    <a:cubicBezTo>
                      <a:pt x="2354" y="8384"/>
                      <a:pt x="2354" y="8366"/>
                      <a:pt x="2354" y="8349"/>
                    </a:cubicBezTo>
                    <a:cubicBezTo>
                      <a:pt x="2355" y="8314"/>
                      <a:pt x="2355" y="8280"/>
                      <a:pt x="2355" y="8245"/>
                    </a:cubicBezTo>
                    <a:cubicBezTo>
                      <a:pt x="2357" y="8228"/>
                      <a:pt x="2357" y="8211"/>
                      <a:pt x="2357" y="8195"/>
                    </a:cubicBezTo>
                    <a:cubicBezTo>
                      <a:pt x="2357" y="8159"/>
                      <a:pt x="2357" y="8126"/>
                      <a:pt x="2357" y="8092"/>
                    </a:cubicBezTo>
                    <a:cubicBezTo>
                      <a:pt x="2358" y="7958"/>
                      <a:pt x="2358" y="7828"/>
                      <a:pt x="2357" y="7705"/>
                    </a:cubicBezTo>
                    <a:lnTo>
                      <a:pt x="2357" y="7704"/>
                    </a:lnTo>
                    <a:cubicBezTo>
                      <a:pt x="2355" y="7658"/>
                      <a:pt x="2355" y="7614"/>
                      <a:pt x="2354" y="7571"/>
                    </a:cubicBezTo>
                    <a:cubicBezTo>
                      <a:pt x="2354" y="7556"/>
                      <a:pt x="2352" y="7540"/>
                      <a:pt x="2352" y="7525"/>
                    </a:cubicBezTo>
                    <a:cubicBezTo>
                      <a:pt x="2352" y="7497"/>
                      <a:pt x="2351" y="7471"/>
                      <a:pt x="2349" y="7445"/>
                    </a:cubicBezTo>
                    <a:cubicBezTo>
                      <a:pt x="2348" y="7377"/>
                      <a:pt x="2343" y="7311"/>
                      <a:pt x="2340" y="7251"/>
                    </a:cubicBezTo>
                    <a:cubicBezTo>
                      <a:pt x="2323" y="7120"/>
                      <a:pt x="2309" y="6988"/>
                      <a:pt x="2297" y="6863"/>
                    </a:cubicBezTo>
                    <a:cubicBezTo>
                      <a:pt x="2288" y="6866"/>
                      <a:pt x="2277" y="6868"/>
                      <a:pt x="2268" y="6869"/>
                    </a:cubicBezTo>
                    <a:cubicBezTo>
                      <a:pt x="2246" y="6872"/>
                      <a:pt x="2225" y="6873"/>
                      <a:pt x="2203" y="6873"/>
                    </a:cubicBezTo>
                    <a:cubicBezTo>
                      <a:pt x="1820" y="6873"/>
                      <a:pt x="1459" y="6431"/>
                      <a:pt x="1381" y="5843"/>
                    </a:cubicBezTo>
                    <a:cubicBezTo>
                      <a:pt x="1299" y="5224"/>
                      <a:pt x="1562" y="4677"/>
                      <a:pt x="1968" y="4622"/>
                    </a:cubicBezTo>
                    <a:cubicBezTo>
                      <a:pt x="1990" y="4619"/>
                      <a:pt x="2011" y="4618"/>
                      <a:pt x="2032" y="4618"/>
                    </a:cubicBezTo>
                    <a:cubicBezTo>
                      <a:pt x="2177" y="4618"/>
                      <a:pt x="2318" y="4680"/>
                      <a:pt x="2442" y="4790"/>
                    </a:cubicBezTo>
                    <a:cubicBezTo>
                      <a:pt x="2647" y="4972"/>
                      <a:pt x="2805" y="5281"/>
                      <a:pt x="2854" y="5648"/>
                    </a:cubicBezTo>
                    <a:cubicBezTo>
                      <a:pt x="2877" y="5822"/>
                      <a:pt x="2874" y="5992"/>
                      <a:pt x="2846" y="6144"/>
                    </a:cubicBezTo>
                    <a:cubicBezTo>
                      <a:pt x="4075" y="5796"/>
                      <a:pt x="3112" y="4571"/>
                      <a:pt x="3204" y="4016"/>
                    </a:cubicBezTo>
                    <a:cubicBezTo>
                      <a:pt x="3714" y="1825"/>
                      <a:pt x="4918" y="1234"/>
                      <a:pt x="5795" y="1111"/>
                    </a:cubicBezTo>
                    <a:cubicBezTo>
                      <a:pt x="5890" y="1098"/>
                      <a:pt x="5984" y="1091"/>
                      <a:pt x="6078" y="1091"/>
                    </a:cubicBezTo>
                    <a:cubicBezTo>
                      <a:pt x="6178" y="1091"/>
                      <a:pt x="6276" y="1099"/>
                      <a:pt x="6373" y="1113"/>
                    </a:cubicBezTo>
                    <a:cubicBezTo>
                      <a:pt x="6520" y="1134"/>
                      <a:pt x="6664" y="1173"/>
                      <a:pt x="6800" y="1225"/>
                    </a:cubicBezTo>
                    <a:cubicBezTo>
                      <a:pt x="6458" y="515"/>
                      <a:pt x="5355" y="0"/>
                      <a:pt x="4139" y="0"/>
                    </a:cubicBezTo>
                    <a:close/>
                  </a:path>
                </a:pathLst>
              </a:custGeom>
              <a:solidFill>
                <a:srgbClr val="99552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6" name="Google Shape;666;p37"/>
              <p:cNvSpPr/>
              <p:nvPr/>
            </p:nvSpPr>
            <p:spPr>
              <a:xfrm>
                <a:off x="6668712" y="1494368"/>
                <a:ext cx="152368" cy="141257"/>
              </a:xfrm>
              <a:custGeom>
                <a:avLst/>
                <a:gdLst/>
                <a:ahLst/>
                <a:cxnLst/>
                <a:rect l="l" t="t" r="r" b="b"/>
                <a:pathLst>
                  <a:path w="3250" h="3013" extrusionOk="0">
                    <a:moveTo>
                      <a:pt x="519" y="1"/>
                    </a:moveTo>
                    <a:cubicBezTo>
                      <a:pt x="519" y="1"/>
                      <a:pt x="277" y="596"/>
                      <a:pt x="0" y="1299"/>
                    </a:cubicBezTo>
                    <a:cubicBezTo>
                      <a:pt x="373" y="2017"/>
                      <a:pt x="2066" y="3013"/>
                      <a:pt x="2839" y="3013"/>
                    </a:cubicBezTo>
                    <a:cubicBezTo>
                      <a:pt x="3107" y="2605"/>
                      <a:pt x="3199" y="2202"/>
                      <a:pt x="3228" y="1930"/>
                    </a:cubicBezTo>
                    <a:cubicBezTo>
                      <a:pt x="3249" y="1718"/>
                      <a:pt x="3234" y="1583"/>
                      <a:pt x="3234" y="1583"/>
                    </a:cubicBezTo>
                    <a:cubicBezTo>
                      <a:pt x="2576" y="1502"/>
                      <a:pt x="2060" y="1307"/>
                      <a:pt x="1662" y="1079"/>
                    </a:cubicBezTo>
                    <a:cubicBezTo>
                      <a:pt x="1408" y="935"/>
                      <a:pt x="1203" y="778"/>
                      <a:pt x="1040" y="629"/>
                    </a:cubicBezTo>
                    <a:cubicBezTo>
                      <a:pt x="671" y="293"/>
                      <a:pt x="519" y="1"/>
                      <a:pt x="51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7" name="Google Shape;667;p37"/>
              <p:cNvSpPr/>
              <p:nvPr/>
            </p:nvSpPr>
            <p:spPr>
              <a:xfrm>
                <a:off x="6856945" y="1515043"/>
                <a:ext cx="99578" cy="105767"/>
              </a:xfrm>
              <a:custGeom>
                <a:avLst/>
                <a:gdLst/>
                <a:ahLst/>
                <a:cxnLst/>
                <a:rect l="l" t="t" r="r" b="b"/>
                <a:pathLst>
                  <a:path w="2124" h="2256" extrusionOk="0">
                    <a:moveTo>
                      <a:pt x="1306" y="0"/>
                    </a:moveTo>
                    <a:cubicBezTo>
                      <a:pt x="1306" y="0"/>
                      <a:pt x="1134" y="291"/>
                      <a:pt x="820" y="586"/>
                    </a:cubicBezTo>
                    <a:cubicBezTo>
                      <a:pt x="755" y="645"/>
                      <a:pt x="687" y="705"/>
                      <a:pt x="610" y="763"/>
                    </a:cubicBezTo>
                    <a:cubicBezTo>
                      <a:pt x="436" y="896"/>
                      <a:pt x="232" y="1018"/>
                      <a:pt x="0" y="1101"/>
                    </a:cubicBezTo>
                    <a:cubicBezTo>
                      <a:pt x="44" y="1203"/>
                      <a:pt x="92" y="1303"/>
                      <a:pt x="142" y="1398"/>
                    </a:cubicBezTo>
                    <a:cubicBezTo>
                      <a:pt x="399" y="1885"/>
                      <a:pt x="697" y="2255"/>
                      <a:pt x="697" y="2255"/>
                    </a:cubicBezTo>
                    <a:cubicBezTo>
                      <a:pt x="697" y="2255"/>
                      <a:pt x="1725" y="1820"/>
                      <a:pt x="2085" y="965"/>
                    </a:cubicBezTo>
                    <a:cubicBezTo>
                      <a:pt x="2099" y="933"/>
                      <a:pt x="2111" y="901"/>
                      <a:pt x="2124" y="867"/>
                    </a:cubicBezTo>
                    <a:cubicBezTo>
                      <a:pt x="1769" y="451"/>
                      <a:pt x="1306" y="0"/>
                      <a:pt x="13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8" name="Google Shape;668;p37"/>
              <p:cNvSpPr/>
              <p:nvPr/>
            </p:nvSpPr>
            <p:spPr>
              <a:xfrm>
                <a:off x="6717423" y="1361363"/>
                <a:ext cx="177966" cy="364793"/>
              </a:xfrm>
              <a:custGeom>
                <a:avLst/>
                <a:gdLst/>
                <a:ahLst/>
                <a:cxnLst/>
                <a:rect l="l" t="t" r="r" b="b"/>
                <a:pathLst>
                  <a:path w="3796" h="7781" extrusionOk="0">
                    <a:moveTo>
                      <a:pt x="85" y="0"/>
                    </a:moveTo>
                    <a:cubicBezTo>
                      <a:pt x="106" y="321"/>
                      <a:pt x="106" y="783"/>
                      <a:pt x="96" y="1265"/>
                    </a:cubicBezTo>
                    <a:cubicBezTo>
                      <a:pt x="94" y="1349"/>
                      <a:pt x="93" y="1434"/>
                      <a:pt x="90" y="1520"/>
                    </a:cubicBezTo>
                    <a:cubicBezTo>
                      <a:pt x="76" y="2008"/>
                      <a:pt x="54" y="2494"/>
                      <a:pt x="34" y="2858"/>
                    </a:cubicBezTo>
                    <a:cubicBezTo>
                      <a:pt x="16" y="3223"/>
                      <a:pt x="1" y="3466"/>
                      <a:pt x="1" y="3466"/>
                    </a:cubicBezTo>
                    <a:cubicBezTo>
                      <a:pt x="164" y="3615"/>
                      <a:pt x="369" y="3772"/>
                      <a:pt x="622" y="3916"/>
                    </a:cubicBezTo>
                    <a:cubicBezTo>
                      <a:pt x="1021" y="4144"/>
                      <a:pt x="1537" y="4339"/>
                      <a:pt x="2193" y="4420"/>
                    </a:cubicBezTo>
                    <a:cubicBezTo>
                      <a:pt x="2313" y="4506"/>
                      <a:pt x="2444" y="4650"/>
                      <a:pt x="2551" y="4778"/>
                    </a:cubicBezTo>
                    <a:cubicBezTo>
                      <a:pt x="2679" y="4934"/>
                      <a:pt x="2776" y="5070"/>
                      <a:pt x="2776" y="5070"/>
                    </a:cubicBezTo>
                    <a:lnTo>
                      <a:pt x="2507" y="5416"/>
                    </a:lnTo>
                    <a:cubicBezTo>
                      <a:pt x="2742" y="5776"/>
                      <a:pt x="3516" y="7032"/>
                      <a:pt x="3633" y="7781"/>
                    </a:cubicBezTo>
                    <a:cubicBezTo>
                      <a:pt x="3650" y="7132"/>
                      <a:pt x="3575" y="6081"/>
                      <a:pt x="3575" y="6081"/>
                    </a:cubicBezTo>
                    <a:cubicBezTo>
                      <a:pt x="3575" y="6081"/>
                      <a:pt x="3374" y="5903"/>
                      <a:pt x="3045" y="5608"/>
                    </a:cubicBezTo>
                    <a:cubicBezTo>
                      <a:pt x="3014" y="5354"/>
                      <a:pt x="2996" y="4971"/>
                      <a:pt x="2987" y="4698"/>
                    </a:cubicBezTo>
                    <a:cubicBezTo>
                      <a:pt x="2979" y="4512"/>
                      <a:pt x="2976" y="4379"/>
                      <a:pt x="2976" y="4379"/>
                    </a:cubicBezTo>
                    <a:cubicBezTo>
                      <a:pt x="3208" y="4296"/>
                      <a:pt x="3412" y="4174"/>
                      <a:pt x="3586" y="4041"/>
                    </a:cubicBezTo>
                    <a:cubicBezTo>
                      <a:pt x="3663" y="3983"/>
                      <a:pt x="3731" y="3923"/>
                      <a:pt x="3796" y="3864"/>
                    </a:cubicBezTo>
                    <a:cubicBezTo>
                      <a:pt x="3710" y="3829"/>
                      <a:pt x="3615" y="3784"/>
                      <a:pt x="3517" y="3728"/>
                    </a:cubicBezTo>
                    <a:cubicBezTo>
                      <a:pt x="3487" y="3595"/>
                      <a:pt x="3464" y="3442"/>
                      <a:pt x="3444" y="3283"/>
                    </a:cubicBezTo>
                    <a:cubicBezTo>
                      <a:pt x="3439" y="3249"/>
                      <a:pt x="3436" y="3215"/>
                      <a:pt x="3432" y="3183"/>
                    </a:cubicBezTo>
                    <a:cubicBezTo>
                      <a:pt x="3430" y="3159"/>
                      <a:pt x="3427" y="3134"/>
                      <a:pt x="3424" y="3110"/>
                    </a:cubicBezTo>
                    <a:cubicBezTo>
                      <a:pt x="2643" y="3020"/>
                      <a:pt x="1603" y="2500"/>
                      <a:pt x="330" y="1147"/>
                    </a:cubicBezTo>
                    <a:cubicBezTo>
                      <a:pt x="323" y="1139"/>
                      <a:pt x="319" y="1133"/>
                      <a:pt x="314" y="1126"/>
                    </a:cubicBezTo>
                    <a:cubicBezTo>
                      <a:pt x="279" y="1051"/>
                      <a:pt x="245" y="942"/>
                      <a:pt x="215" y="812"/>
                    </a:cubicBezTo>
                    <a:cubicBezTo>
                      <a:pt x="163" y="586"/>
                      <a:pt x="120" y="292"/>
                      <a:pt x="85" y="0"/>
                    </a:cubicBezTo>
                    <a:close/>
                  </a:path>
                </a:pathLst>
              </a:custGeom>
              <a:solidFill>
                <a:srgbClr val="F4A68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" name="Google Shape;669;p37"/>
              <p:cNvSpPr/>
              <p:nvPr/>
            </p:nvSpPr>
            <p:spPr>
              <a:xfrm>
                <a:off x="6878276" y="1510261"/>
                <a:ext cx="39897" cy="32255"/>
              </a:xfrm>
              <a:custGeom>
                <a:avLst/>
                <a:gdLst/>
                <a:ahLst/>
                <a:cxnLst/>
                <a:rect l="l" t="t" r="r" b="b"/>
                <a:pathLst>
                  <a:path w="851" h="688" extrusionOk="0">
                    <a:moveTo>
                      <a:pt x="203" y="0"/>
                    </a:moveTo>
                    <a:cubicBezTo>
                      <a:pt x="141" y="0"/>
                      <a:pt x="74" y="2"/>
                      <a:pt x="1" y="6"/>
                    </a:cubicBezTo>
                    <a:lnTo>
                      <a:pt x="1" y="7"/>
                    </a:lnTo>
                    <a:cubicBezTo>
                      <a:pt x="22" y="202"/>
                      <a:pt x="50" y="390"/>
                      <a:pt x="86" y="552"/>
                    </a:cubicBezTo>
                    <a:cubicBezTo>
                      <a:pt x="184" y="608"/>
                      <a:pt x="279" y="653"/>
                      <a:pt x="365" y="688"/>
                    </a:cubicBezTo>
                    <a:cubicBezTo>
                      <a:pt x="679" y="391"/>
                      <a:pt x="851" y="102"/>
                      <a:pt x="851" y="102"/>
                    </a:cubicBezTo>
                    <a:cubicBezTo>
                      <a:pt x="851" y="102"/>
                      <a:pt x="683" y="0"/>
                      <a:pt x="203" y="0"/>
                    </a:cubicBezTo>
                    <a:close/>
                  </a:path>
                </a:pathLst>
              </a:custGeom>
              <a:solidFill>
                <a:srgbClr val="BC7A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0" name="Google Shape;670;p37"/>
              <p:cNvSpPr/>
              <p:nvPr/>
            </p:nvSpPr>
            <p:spPr>
              <a:xfrm>
                <a:off x="6692997" y="1494228"/>
                <a:ext cx="26114" cy="29677"/>
              </a:xfrm>
              <a:custGeom>
                <a:avLst/>
                <a:gdLst/>
                <a:ahLst/>
                <a:cxnLst/>
                <a:rect l="l" t="t" r="r" b="b"/>
                <a:pathLst>
                  <a:path w="557" h="633" extrusionOk="0">
                    <a:moveTo>
                      <a:pt x="142" y="0"/>
                    </a:moveTo>
                    <a:cubicBezTo>
                      <a:pt x="52" y="0"/>
                      <a:pt x="1" y="4"/>
                      <a:pt x="1" y="4"/>
                    </a:cubicBezTo>
                    <a:cubicBezTo>
                      <a:pt x="1" y="4"/>
                      <a:pt x="153" y="296"/>
                      <a:pt x="522" y="632"/>
                    </a:cubicBezTo>
                    <a:cubicBezTo>
                      <a:pt x="522" y="632"/>
                      <a:pt x="537" y="389"/>
                      <a:pt x="557" y="24"/>
                    </a:cubicBezTo>
                    <a:cubicBezTo>
                      <a:pt x="385" y="5"/>
                      <a:pt x="241" y="0"/>
                      <a:pt x="142" y="0"/>
                    </a:cubicBezTo>
                    <a:close/>
                  </a:path>
                </a:pathLst>
              </a:custGeom>
              <a:solidFill>
                <a:srgbClr val="BC7A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1" name="Google Shape;671;p37"/>
              <p:cNvSpPr/>
              <p:nvPr/>
            </p:nvSpPr>
            <p:spPr>
              <a:xfrm>
                <a:off x="6395340" y="2175290"/>
                <a:ext cx="349790" cy="417442"/>
              </a:xfrm>
              <a:custGeom>
                <a:avLst/>
                <a:gdLst/>
                <a:ahLst/>
                <a:cxnLst/>
                <a:rect l="l" t="t" r="r" b="b"/>
                <a:pathLst>
                  <a:path w="7461" h="8904" extrusionOk="0">
                    <a:moveTo>
                      <a:pt x="872" y="0"/>
                    </a:moveTo>
                    <a:cubicBezTo>
                      <a:pt x="367" y="0"/>
                      <a:pt x="5" y="122"/>
                      <a:pt x="5" y="122"/>
                    </a:cubicBezTo>
                    <a:cubicBezTo>
                      <a:pt x="5" y="122"/>
                      <a:pt x="0" y="1273"/>
                      <a:pt x="208" y="1687"/>
                    </a:cubicBezTo>
                    <a:cubicBezTo>
                      <a:pt x="1731" y="4433"/>
                      <a:pt x="6209" y="8904"/>
                      <a:pt x="6209" y="8904"/>
                    </a:cubicBezTo>
                    <a:lnTo>
                      <a:pt x="7461" y="7847"/>
                    </a:lnTo>
                    <a:cubicBezTo>
                      <a:pt x="7233" y="7546"/>
                      <a:pt x="7021" y="7262"/>
                      <a:pt x="6823" y="6993"/>
                    </a:cubicBezTo>
                    <a:cubicBezTo>
                      <a:pt x="6797" y="6957"/>
                      <a:pt x="6771" y="6921"/>
                      <a:pt x="6745" y="6886"/>
                    </a:cubicBezTo>
                    <a:cubicBezTo>
                      <a:pt x="4443" y="3732"/>
                      <a:pt x="4163" y="2686"/>
                      <a:pt x="3206" y="1298"/>
                    </a:cubicBezTo>
                    <a:cubicBezTo>
                      <a:pt x="2992" y="986"/>
                      <a:pt x="2763" y="744"/>
                      <a:pt x="2529" y="556"/>
                    </a:cubicBezTo>
                    <a:cubicBezTo>
                      <a:pt x="1975" y="113"/>
                      <a:pt x="1358" y="0"/>
                      <a:pt x="872" y="0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2" name="Google Shape;672;p37"/>
              <p:cNvSpPr/>
              <p:nvPr/>
            </p:nvSpPr>
            <p:spPr>
              <a:xfrm>
                <a:off x="6395527" y="2020437"/>
                <a:ext cx="145195" cy="180966"/>
              </a:xfrm>
              <a:custGeom>
                <a:avLst/>
                <a:gdLst/>
                <a:ahLst/>
                <a:cxnLst/>
                <a:rect l="l" t="t" r="r" b="b"/>
                <a:pathLst>
                  <a:path w="3097" h="3860" extrusionOk="0">
                    <a:moveTo>
                      <a:pt x="1705" y="1"/>
                    </a:moveTo>
                    <a:cubicBezTo>
                      <a:pt x="1534" y="1"/>
                      <a:pt x="1041" y="288"/>
                      <a:pt x="279" y="288"/>
                    </a:cubicBezTo>
                    <a:cubicBezTo>
                      <a:pt x="230" y="288"/>
                      <a:pt x="181" y="287"/>
                      <a:pt x="131" y="285"/>
                    </a:cubicBezTo>
                    <a:cubicBezTo>
                      <a:pt x="117" y="566"/>
                      <a:pt x="112" y="873"/>
                      <a:pt x="112" y="1180"/>
                    </a:cubicBezTo>
                    <a:cubicBezTo>
                      <a:pt x="114" y="2251"/>
                      <a:pt x="1" y="3425"/>
                      <a:pt x="1" y="3425"/>
                    </a:cubicBezTo>
                    <a:cubicBezTo>
                      <a:pt x="1" y="3425"/>
                      <a:pt x="363" y="3303"/>
                      <a:pt x="868" y="3303"/>
                    </a:cubicBezTo>
                    <a:cubicBezTo>
                      <a:pt x="1354" y="3303"/>
                      <a:pt x="1971" y="3416"/>
                      <a:pt x="2525" y="3859"/>
                    </a:cubicBezTo>
                    <a:cubicBezTo>
                      <a:pt x="2526" y="3136"/>
                      <a:pt x="2765" y="1833"/>
                      <a:pt x="2968" y="855"/>
                    </a:cubicBezTo>
                    <a:cubicBezTo>
                      <a:pt x="2976" y="818"/>
                      <a:pt x="2984" y="783"/>
                      <a:pt x="2991" y="746"/>
                    </a:cubicBezTo>
                    <a:cubicBezTo>
                      <a:pt x="3028" y="570"/>
                      <a:pt x="3065" y="405"/>
                      <a:pt x="3097" y="259"/>
                    </a:cubicBezTo>
                    <a:lnTo>
                      <a:pt x="3097" y="259"/>
                    </a:lnTo>
                    <a:cubicBezTo>
                      <a:pt x="3065" y="266"/>
                      <a:pt x="3031" y="275"/>
                      <a:pt x="2997" y="285"/>
                    </a:cubicBezTo>
                    <a:cubicBezTo>
                      <a:pt x="2824" y="334"/>
                      <a:pt x="2659" y="375"/>
                      <a:pt x="2505" y="410"/>
                    </a:cubicBezTo>
                    <a:cubicBezTo>
                      <a:pt x="2087" y="502"/>
                      <a:pt x="1746" y="542"/>
                      <a:pt x="1511" y="542"/>
                    </a:cubicBezTo>
                    <a:cubicBezTo>
                      <a:pt x="1298" y="542"/>
                      <a:pt x="1171" y="510"/>
                      <a:pt x="1150" y="454"/>
                    </a:cubicBezTo>
                    <a:cubicBezTo>
                      <a:pt x="1095" y="314"/>
                      <a:pt x="1789" y="295"/>
                      <a:pt x="1771" y="58"/>
                    </a:cubicBezTo>
                    <a:cubicBezTo>
                      <a:pt x="1768" y="17"/>
                      <a:pt x="1746" y="1"/>
                      <a:pt x="1705" y="1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3" name="Google Shape;673;p37"/>
              <p:cNvSpPr/>
              <p:nvPr/>
            </p:nvSpPr>
            <p:spPr>
              <a:xfrm>
                <a:off x="6400778" y="2020437"/>
                <a:ext cx="139944" cy="55368"/>
              </a:xfrm>
              <a:custGeom>
                <a:avLst/>
                <a:gdLst/>
                <a:ahLst/>
                <a:cxnLst/>
                <a:rect l="l" t="t" r="r" b="b"/>
                <a:pathLst>
                  <a:path w="2985" h="1181" extrusionOk="0">
                    <a:moveTo>
                      <a:pt x="1593" y="1"/>
                    </a:moveTo>
                    <a:cubicBezTo>
                      <a:pt x="1423" y="1"/>
                      <a:pt x="931" y="288"/>
                      <a:pt x="170" y="288"/>
                    </a:cubicBezTo>
                    <a:cubicBezTo>
                      <a:pt x="121" y="288"/>
                      <a:pt x="70" y="287"/>
                      <a:pt x="19" y="285"/>
                    </a:cubicBezTo>
                    <a:cubicBezTo>
                      <a:pt x="5" y="566"/>
                      <a:pt x="0" y="873"/>
                      <a:pt x="0" y="1180"/>
                    </a:cubicBezTo>
                    <a:cubicBezTo>
                      <a:pt x="647" y="828"/>
                      <a:pt x="1300" y="728"/>
                      <a:pt x="1829" y="728"/>
                    </a:cubicBezTo>
                    <a:cubicBezTo>
                      <a:pt x="2299" y="728"/>
                      <a:pt x="2671" y="807"/>
                      <a:pt x="2856" y="855"/>
                    </a:cubicBezTo>
                    <a:cubicBezTo>
                      <a:pt x="2864" y="818"/>
                      <a:pt x="2872" y="783"/>
                      <a:pt x="2879" y="748"/>
                    </a:cubicBezTo>
                    <a:cubicBezTo>
                      <a:pt x="2916" y="570"/>
                      <a:pt x="2953" y="405"/>
                      <a:pt x="2985" y="259"/>
                    </a:cubicBezTo>
                    <a:lnTo>
                      <a:pt x="2985" y="259"/>
                    </a:lnTo>
                    <a:cubicBezTo>
                      <a:pt x="2953" y="268"/>
                      <a:pt x="2919" y="275"/>
                      <a:pt x="2885" y="286"/>
                    </a:cubicBezTo>
                    <a:cubicBezTo>
                      <a:pt x="2712" y="335"/>
                      <a:pt x="2547" y="376"/>
                      <a:pt x="2393" y="410"/>
                    </a:cubicBezTo>
                    <a:cubicBezTo>
                      <a:pt x="1975" y="502"/>
                      <a:pt x="1635" y="542"/>
                      <a:pt x="1399" y="542"/>
                    </a:cubicBezTo>
                    <a:cubicBezTo>
                      <a:pt x="1187" y="542"/>
                      <a:pt x="1060" y="510"/>
                      <a:pt x="1038" y="454"/>
                    </a:cubicBezTo>
                    <a:cubicBezTo>
                      <a:pt x="983" y="314"/>
                      <a:pt x="1677" y="295"/>
                      <a:pt x="1659" y="58"/>
                    </a:cubicBezTo>
                    <a:cubicBezTo>
                      <a:pt x="1656" y="17"/>
                      <a:pt x="1634" y="1"/>
                      <a:pt x="1593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4" name="Google Shape;674;p37"/>
              <p:cNvSpPr/>
              <p:nvPr/>
            </p:nvSpPr>
            <p:spPr>
              <a:xfrm>
                <a:off x="6535753" y="2027516"/>
                <a:ext cx="73277" cy="27989"/>
              </a:xfrm>
              <a:custGeom>
                <a:avLst/>
                <a:gdLst/>
                <a:ahLst/>
                <a:cxnLst/>
                <a:rect l="l" t="t" r="r" b="b"/>
                <a:pathLst>
                  <a:path w="1563" h="597" extrusionOk="0">
                    <a:moveTo>
                      <a:pt x="881" y="0"/>
                    </a:moveTo>
                    <a:cubicBezTo>
                      <a:pt x="871" y="0"/>
                      <a:pt x="861" y="0"/>
                      <a:pt x="850" y="1"/>
                    </a:cubicBezTo>
                    <a:lnTo>
                      <a:pt x="821" y="1"/>
                    </a:lnTo>
                    <a:cubicBezTo>
                      <a:pt x="812" y="2"/>
                      <a:pt x="804" y="2"/>
                      <a:pt x="797" y="2"/>
                    </a:cubicBezTo>
                    <a:cubicBezTo>
                      <a:pt x="786" y="2"/>
                      <a:pt x="777" y="2"/>
                      <a:pt x="766" y="4"/>
                    </a:cubicBezTo>
                    <a:lnTo>
                      <a:pt x="757" y="4"/>
                    </a:lnTo>
                    <a:cubicBezTo>
                      <a:pt x="746" y="4"/>
                      <a:pt x="736" y="5"/>
                      <a:pt x="725" y="5"/>
                    </a:cubicBezTo>
                    <a:cubicBezTo>
                      <a:pt x="722" y="5"/>
                      <a:pt x="717" y="5"/>
                      <a:pt x="713" y="7"/>
                    </a:cubicBezTo>
                    <a:cubicBezTo>
                      <a:pt x="705" y="7"/>
                      <a:pt x="696" y="7"/>
                      <a:pt x="687" y="8"/>
                    </a:cubicBezTo>
                    <a:cubicBezTo>
                      <a:pt x="677" y="8"/>
                      <a:pt x="667" y="10"/>
                      <a:pt x="658" y="11"/>
                    </a:cubicBezTo>
                    <a:cubicBezTo>
                      <a:pt x="645" y="11"/>
                      <a:pt x="635" y="13"/>
                      <a:pt x="624" y="14"/>
                    </a:cubicBezTo>
                    <a:cubicBezTo>
                      <a:pt x="610" y="14"/>
                      <a:pt x="596" y="16"/>
                      <a:pt x="583" y="17"/>
                    </a:cubicBezTo>
                    <a:cubicBezTo>
                      <a:pt x="440" y="34"/>
                      <a:pt x="281" y="63"/>
                      <a:pt x="106" y="108"/>
                    </a:cubicBezTo>
                    <a:cubicBezTo>
                      <a:pt x="74" y="254"/>
                      <a:pt x="37" y="419"/>
                      <a:pt x="0" y="595"/>
                    </a:cubicBezTo>
                    <a:lnTo>
                      <a:pt x="0" y="597"/>
                    </a:lnTo>
                    <a:cubicBezTo>
                      <a:pt x="307" y="565"/>
                      <a:pt x="557" y="522"/>
                      <a:pt x="758" y="475"/>
                    </a:cubicBezTo>
                    <a:cubicBezTo>
                      <a:pt x="1396" y="326"/>
                      <a:pt x="1563" y="135"/>
                      <a:pt x="1563" y="135"/>
                    </a:cubicBezTo>
                    <a:cubicBezTo>
                      <a:pt x="1555" y="131"/>
                      <a:pt x="1337" y="0"/>
                      <a:pt x="88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5" name="Google Shape;675;p37"/>
              <p:cNvSpPr/>
              <p:nvPr/>
            </p:nvSpPr>
            <p:spPr>
              <a:xfrm>
                <a:off x="6380572" y="1598588"/>
                <a:ext cx="271965" cy="447259"/>
              </a:xfrm>
              <a:custGeom>
                <a:avLst/>
                <a:gdLst/>
                <a:ahLst/>
                <a:cxnLst/>
                <a:rect l="l" t="t" r="r" b="b"/>
                <a:pathLst>
                  <a:path w="5801" h="9540" extrusionOk="0">
                    <a:moveTo>
                      <a:pt x="3127" y="1"/>
                    </a:moveTo>
                    <a:cubicBezTo>
                      <a:pt x="0" y="1770"/>
                      <a:pt x="243" y="8122"/>
                      <a:pt x="219" y="9263"/>
                    </a:cubicBezTo>
                    <a:cubicBezTo>
                      <a:pt x="297" y="9273"/>
                      <a:pt x="375" y="9280"/>
                      <a:pt x="448" y="9283"/>
                    </a:cubicBezTo>
                    <a:cubicBezTo>
                      <a:pt x="499" y="9285"/>
                      <a:pt x="549" y="9286"/>
                      <a:pt x="598" y="9286"/>
                    </a:cubicBezTo>
                    <a:cubicBezTo>
                      <a:pt x="939" y="9286"/>
                      <a:pt x="1225" y="9229"/>
                      <a:pt x="1454" y="9166"/>
                    </a:cubicBezTo>
                    <a:cubicBezTo>
                      <a:pt x="1737" y="9087"/>
                      <a:pt x="1930" y="8999"/>
                      <a:pt x="2024" y="8999"/>
                    </a:cubicBezTo>
                    <a:cubicBezTo>
                      <a:pt x="2065" y="8999"/>
                      <a:pt x="2087" y="9015"/>
                      <a:pt x="2090" y="9056"/>
                    </a:cubicBezTo>
                    <a:cubicBezTo>
                      <a:pt x="2107" y="9278"/>
                      <a:pt x="1503" y="9309"/>
                      <a:pt x="1468" y="9425"/>
                    </a:cubicBezTo>
                    <a:cubicBezTo>
                      <a:pt x="1465" y="9434"/>
                      <a:pt x="1465" y="9443"/>
                      <a:pt x="1468" y="9452"/>
                    </a:cubicBezTo>
                    <a:cubicBezTo>
                      <a:pt x="1490" y="9508"/>
                      <a:pt x="1616" y="9540"/>
                      <a:pt x="1828" y="9540"/>
                    </a:cubicBezTo>
                    <a:cubicBezTo>
                      <a:pt x="2019" y="9540"/>
                      <a:pt x="2280" y="9513"/>
                      <a:pt x="2595" y="9454"/>
                    </a:cubicBezTo>
                    <a:cubicBezTo>
                      <a:pt x="2668" y="9440"/>
                      <a:pt x="2744" y="9425"/>
                      <a:pt x="2824" y="9408"/>
                    </a:cubicBezTo>
                    <a:cubicBezTo>
                      <a:pt x="2978" y="9373"/>
                      <a:pt x="3143" y="9332"/>
                      <a:pt x="3316" y="9283"/>
                    </a:cubicBezTo>
                    <a:cubicBezTo>
                      <a:pt x="3350" y="9273"/>
                      <a:pt x="3384" y="9264"/>
                      <a:pt x="3416" y="9257"/>
                    </a:cubicBezTo>
                    <a:cubicBezTo>
                      <a:pt x="3591" y="9212"/>
                      <a:pt x="3749" y="9183"/>
                      <a:pt x="3893" y="9166"/>
                    </a:cubicBezTo>
                    <a:cubicBezTo>
                      <a:pt x="4003" y="9154"/>
                      <a:pt x="4103" y="9149"/>
                      <a:pt x="4194" y="9149"/>
                    </a:cubicBezTo>
                    <a:cubicBezTo>
                      <a:pt x="4648" y="9149"/>
                      <a:pt x="4865" y="9279"/>
                      <a:pt x="4873" y="9283"/>
                    </a:cubicBezTo>
                    <a:cubicBezTo>
                      <a:pt x="4873" y="9283"/>
                      <a:pt x="5374" y="7968"/>
                      <a:pt x="5710" y="4537"/>
                    </a:cubicBezTo>
                    <a:cubicBezTo>
                      <a:pt x="5801" y="3630"/>
                      <a:pt x="5662" y="2886"/>
                      <a:pt x="5409" y="2282"/>
                    </a:cubicBezTo>
                    <a:cubicBezTo>
                      <a:pt x="5261" y="1929"/>
                      <a:pt x="5074" y="1621"/>
                      <a:pt x="4873" y="1360"/>
                    </a:cubicBezTo>
                    <a:cubicBezTo>
                      <a:pt x="4873" y="1358"/>
                      <a:pt x="4873" y="1358"/>
                      <a:pt x="4873" y="1358"/>
                    </a:cubicBezTo>
                    <a:cubicBezTo>
                      <a:pt x="4287" y="602"/>
                      <a:pt x="3570" y="206"/>
                      <a:pt x="3270" y="64"/>
                    </a:cubicBezTo>
                    <a:cubicBezTo>
                      <a:pt x="3179" y="21"/>
                      <a:pt x="3127" y="1"/>
                      <a:pt x="312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6" name="Google Shape;676;p37"/>
              <p:cNvSpPr/>
              <p:nvPr/>
            </p:nvSpPr>
            <p:spPr>
              <a:xfrm>
                <a:off x="6448739" y="2020437"/>
                <a:ext cx="30614" cy="20113"/>
              </a:xfrm>
              <a:custGeom>
                <a:avLst/>
                <a:gdLst/>
                <a:ahLst/>
                <a:cxnLst/>
                <a:rect l="l" t="t" r="r" b="b"/>
                <a:pathLst>
                  <a:path w="653" h="429" extrusionOk="0">
                    <a:moveTo>
                      <a:pt x="570" y="1"/>
                    </a:moveTo>
                    <a:cubicBezTo>
                      <a:pt x="476" y="1"/>
                      <a:pt x="283" y="89"/>
                      <a:pt x="0" y="168"/>
                    </a:cubicBezTo>
                    <a:lnTo>
                      <a:pt x="14" y="428"/>
                    </a:lnTo>
                    <a:cubicBezTo>
                      <a:pt x="49" y="311"/>
                      <a:pt x="653" y="280"/>
                      <a:pt x="636" y="58"/>
                    </a:cubicBezTo>
                    <a:cubicBezTo>
                      <a:pt x="633" y="17"/>
                      <a:pt x="611" y="1"/>
                      <a:pt x="57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7" name="Google Shape;677;p37"/>
              <p:cNvSpPr/>
              <p:nvPr/>
            </p:nvSpPr>
            <p:spPr>
              <a:xfrm>
                <a:off x="6721173" y="2576369"/>
                <a:ext cx="134740" cy="111112"/>
              </a:xfrm>
              <a:custGeom>
                <a:avLst/>
                <a:gdLst/>
                <a:ahLst/>
                <a:cxnLst/>
                <a:rect l="l" t="t" r="r" b="b"/>
                <a:pathLst>
                  <a:path w="2874" h="2370" extrusionOk="0">
                    <a:moveTo>
                      <a:pt x="2856" y="0"/>
                    </a:moveTo>
                    <a:cubicBezTo>
                      <a:pt x="2851" y="0"/>
                      <a:pt x="2847" y="2"/>
                      <a:pt x="2844" y="6"/>
                    </a:cubicBezTo>
                    <a:cubicBezTo>
                      <a:pt x="2813" y="44"/>
                      <a:pt x="2696" y="190"/>
                      <a:pt x="2477" y="424"/>
                    </a:cubicBezTo>
                    <a:cubicBezTo>
                      <a:pt x="2474" y="425"/>
                      <a:pt x="2473" y="427"/>
                      <a:pt x="2471" y="430"/>
                    </a:cubicBezTo>
                    <a:cubicBezTo>
                      <a:pt x="2300" y="612"/>
                      <a:pt x="2121" y="792"/>
                      <a:pt x="1937" y="965"/>
                    </a:cubicBezTo>
                    <a:cubicBezTo>
                      <a:pt x="1520" y="1358"/>
                      <a:pt x="884" y="1897"/>
                      <a:pt x="227" y="2237"/>
                    </a:cubicBezTo>
                    <a:lnTo>
                      <a:pt x="225" y="2237"/>
                    </a:lnTo>
                    <a:cubicBezTo>
                      <a:pt x="153" y="2274"/>
                      <a:pt x="81" y="2309"/>
                      <a:pt x="11" y="2339"/>
                    </a:cubicBezTo>
                    <a:cubicBezTo>
                      <a:pt x="3" y="2342"/>
                      <a:pt x="0" y="2351"/>
                      <a:pt x="3" y="2361"/>
                    </a:cubicBezTo>
                    <a:cubicBezTo>
                      <a:pt x="6" y="2365"/>
                      <a:pt x="11" y="2370"/>
                      <a:pt x="17" y="2370"/>
                    </a:cubicBezTo>
                    <a:cubicBezTo>
                      <a:pt x="20" y="2370"/>
                      <a:pt x="22" y="2368"/>
                      <a:pt x="23" y="2368"/>
                    </a:cubicBezTo>
                    <a:cubicBezTo>
                      <a:pt x="95" y="2336"/>
                      <a:pt x="169" y="2301"/>
                      <a:pt x="242" y="2264"/>
                    </a:cubicBezTo>
                    <a:cubicBezTo>
                      <a:pt x="902" y="1923"/>
                      <a:pt x="1540" y="1382"/>
                      <a:pt x="1959" y="988"/>
                    </a:cubicBezTo>
                    <a:cubicBezTo>
                      <a:pt x="2142" y="813"/>
                      <a:pt x="2323" y="633"/>
                      <a:pt x="2494" y="451"/>
                    </a:cubicBezTo>
                    <a:cubicBezTo>
                      <a:pt x="2717" y="213"/>
                      <a:pt x="2836" y="64"/>
                      <a:pt x="2869" y="25"/>
                    </a:cubicBezTo>
                    <a:cubicBezTo>
                      <a:pt x="2873" y="18"/>
                      <a:pt x="2872" y="9"/>
                      <a:pt x="2865" y="3"/>
                    </a:cubicBezTo>
                    <a:cubicBezTo>
                      <a:pt x="2863" y="1"/>
                      <a:pt x="2859" y="0"/>
                      <a:pt x="285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8" name="Google Shape;678;p37"/>
              <p:cNvSpPr/>
              <p:nvPr/>
            </p:nvSpPr>
            <p:spPr>
              <a:xfrm>
                <a:off x="6686386" y="2543177"/>
                <a:ext cx="178763" cy="138069"/>
              </a:xfrm>
              <a:custGeom>
                <a:avLst/>
                <a:gdLst/>
                <a:ahLst/>
                <a:cxnLst/>
                <a:rect l="l" t="t" r="r" b="b"/>
                <a:pathLst>
                  <a:path w="3813" h="2945" extrusionOk="0">
                    <a:moveTo>
                      <a:pt x="3219" y="1132"/>
                    </a:moveTo>
                    <a:lnTo>
                      <a:pt x="3213" y="1138"/>
                    </a:lnTo>
                    <a:cubicBezTo>
                      <a:pt x="3215" y="1135"/>
                      <a:pt x="3216" y="1133"/>
                      <a:pt x="3219" y="1132"/>
                    </a:cubicBezTo>
                    <a:close/>
                    <a:moveTo>
                      <a:pt x="1253" y="0"/>
                    </a:moveTo>
                    <a:cubicBezTo>
                      <a:pt x="1253" y="0"/>
                      <a:pt x="570" y="577"/>
                      <a:pt x="1" y="1057"/>
                    </a:cubicBezTo>
                    <a:cubicBezTo>
                      <a:pt x="427" y="2122"/>
                      <a:pt x="898" y="2841"/>
                      <a:pt x="967" y="2945"/>
                    </a:cubicBezTo>
                    <a:cubicBezTo>
                      <a:pt x="967" y="2945"/>
                      <a:pt x="969" y="2945"/>
                      <a:pt x="969" y="2943"/>
                    </a:cubicBezTo>
                    <a:cubicBezTo>
                      <a:pt x="1626" y="2605"/>
                      <a:pt x="2262" y="2066"/>
                      <a:pt x="2679" y="1673"/>
                    </a:cubicBezTo>
                    <a:cubicBezTo>
                      <a:pt x="2773" y="1839"/>
                      <a:pt x="2892" y="2024"/>
                      <a:pt x="2996" y="2183"/>
                    </a:cubicBezTo>
                    <a:cubicBezTo>
                      <a:pt x="3060" y="2281"/>
                      <a:pt x="3121" y="2373"/>
                      <a:pt x="3176" y="2454"/>
                    </a:cubicBezTo>
                    <a:cubicBezTo>
                      <a:pt x="3259" y="2573"/>
                      <a:pt x="3392" y="2638"/>
                      <a:pt x="3528" y="2638"/>
                    </a:cubicBezTo>
                    <a:cubicBezTo>
                      <a:pt x="3603" y="2638"/>
                      <a:pt x="3679" y="2618"/>
                      <a:pt x="3748" y="2576"/>
                    </a:cubicBezTo>
                    <a:cubicBezTo>
                      <a:pt x="3794" y="2549"/>
                      <a:pt x="3812" y="2492"/>
                      <a:pt x="3791" y="2443"/>
                    </a:cubicBezTo>
                    <a:lnTo>
                      <a:pt x="3471" y="1714"/>
                    </a:lnTo>
                    <a:lnTo>
                      <a:pt x="3219" y="1132"/>
                    </a:lnTo>
                    <a:cubicBezTo>
                      <a:pt x="2886" y="193"/>
                      <a:pt x="1253" y="0"/>
                      <a:pt x="1253" y="0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9" name="Google Shape;679;p37"/>
              <p:cNvSpPr/>
              <p:nvPr/>
            </p:nvSpPr>
            <p:spPr>
              <a:xfrm>
                <a:off x="6669649" y="2276931"/>
                <a:ext cx="2532" cy="4594"/>
              </a:xfrm>
              <a:custGeom>
                <a:avLst/>
                <a:gdLst/>
                <a:ahLst/>
                <a:cxnLst/>
                <a:rect l="l" t="t" r="r" b="b"/>
                <a:pathLst>
                  <a:path w="54" h="98" extrusionOk="0">
                    <a:moveTo>
                      <a:pt x="8" y="0"/>
                    </a:moveTo>
                    <a:cubicBezTo>
                      <a:pt x="7" y="0"/>
                      <a:pt x="6" y="1"/>
                      <a:pt x="5" y="1"/>
                    </a:cubicBezTo>
                    <a:cubicBezTo>
                      <a:pt x="2" y="4"/>
                      <a:pt x="0" y="9"/>
                      <a:pt x="2" y="12"/>
                    </a:cubicBezTo>
                    <a:cubicBezTo>
                      <a:pt x="14" y="39"/>
                      <a:pt x="26" y="65"/>
                      <a:pt x="38" y="90"/>
                    </a:cubicBezTo>
                    <a:lnTo>
                      <a:pt x="38" y="93"/>
                    </a:lnTo>
                    <a:cubicBezTo>
                      <a:pt x="40" y="94"/>
                      <a:pt x="43" y="97"/>
                      <a:pt x="46" y="97"/>
                    </a:cubicBezTo>
                    <a:lnTo>
                      <a:pt x="46" y="96"/>
                    </a:lnTo>
                    <a:lnTo>
                      <a:pt x="49" y="96"/>
                    </a:lnTo>
                    <a:cubicBezTo>
                      <a:pt x="52" y="94"/>
                      <a:pt x="54" y="91"/>
                      <a:pt x="54" y="88"/>
                    </a:cubicBezTo>
                    <a:cubicBezTo>
                      <a:pt x="54" y="88"/>
                      <a:pt x="54" y="87"/>
                      <a:pt x="52" y="85"/>
                    </a:cubicBezTo>
                    <a:cubicBezTo>
                      <a:pt x="46" y="71"/>
                      <a:pt x="38" y="56"/>
                      <a:pt x="32" y="41"/>
                    </a:cubicBezTo>
                    <a:lnTo>
                      <a:pt x="15" y="6"/>
                    </a:lnTo>
                    <a:cubicBezTo>
                      <a:pt x="14" y="2"/>
                      <a:pt x="11" y="0"/>
                      <a:pt x="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0" name="Google Shape;680;p37"/>
              <p:cNvSpPr/>
              <p:nvPr/>
            </p:nvSpPr>
            <p:spPr>
              <a:xfrm>
                <a:off x="7064916" y="2168960"/>
                <a:ext cx="92827" cy="88842"/>
              </a:xfrm>
              <a:custGeom>
                <a:avLst/>
                <a:gdLst/>
                <a:ahLst/>
                <a:cxnLst/>
                <a:rect l="l" t="t" r="r" b="b"/>
                <a:pathLst>
                  <a:path w="1980" h="1895" extrusionOk="0">
                    <a:moveTo>
                      <a:pt x="20" y="0"/>
                    </a:moveTo>
                    <a:cubicBezTo>
                      <a:pt x="15" y="0"/>
                      <a:pt x="9" y="3"/>
                      <a:pt x="5" y="8"/>
                    </a:cubicBezTo>
                    <a:cubicBezTo>
                      <a:pt x="1" y="15"/>
                      <a:pt x="4" y="26"/>
                      <a:pt x="12" y="29"/>
                    </a:cubicBezTo>
                    <a:cubicBezTo>
                      <a:pt x="22" y="35"/>
                      <a:pt x="1028" y="586"/>
                      <a:pt x="1949" y="1888"/>
                    </a:cubicBezTo>
                    <a:cubicBezTo>
                      <a:pt x="1952" y="1893"/>
                      <a:pt x="1956" y="1894"/>
                      <a:pt x="1961" y="1894"/>
                    </a:cubicBezTo>
                    <a:cubicBezTo>
                      <a:pt x="1964" y="1894"/>
                      <a:pt x="1967" y="1894"/>
                      <a:pt x="1970" y="1891"/>
                    </a:cubicBezTo>
                    <a:cubicBezTo>
                      <a:pt x="1978" y="1887"/>
                      <a:pt x="1979" y="1877"/>
                      <a:pt x="1973" y="1870"/>
                    </a:cubicBezTo>
                    <a:cubicBezTo>
                      <a:pt x="1048" y="561"/>
                      <a:pt x="36" y="8"/>
                      <a:pt x="27" y="2"/>
                    </a:cubicBezTo>
                    <a:cubicBezTo>
                      <a:pt x="25" y="1"/>
                      <a:pt x="23" y="0"/>
                      <a:pt x="2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1" name="Google Shape;681;p37"/>
              <p:cNvSpPr/>
              <p:nvPr/>
            </p:nvSpPr>
            <p:spPr>
              <a:xfrm>
                <a:off x="7046069" y="2097558"/>
                <a:ext cx="57853" cy="82513"/>
              </a:xfrm>
              <a:custGeom>
                <a:avLst/>
                <a:gdLst/>
                <a:ahLst/>
                <a:cxnLst/>
                <a:rect l="l" t="t" r="r" b="b"/>
                <a:pathLst>
                  <a:path w="1234" h="1760" extrusionOk="0">
                    <a:moveTo>
                      <a:pt x="18" y="0"/>
                    </a:moveTo>
                    <a:cubicBezTo>
                      <a:pt x="14" y="0"/>
                      <a:pt x="10" y="2"/>
                      <a:pt x="7" y="5"/>
                    </a:cubicBezTo>
                    <a:cubicBezTo>
                      <a:pt x="1" y="11"/>
                      <a:pt x="1" y="20"/>
                      <a:pt x="7" y="26"/>
                    </a:cubicBezTo>
                    <a:cubicBezTo>
                      <a:pt x="625" y="627"/>
                      <a:pt x="1196" y="1740"/>
                      <a:pt x="1201" y="1751"/>
                    </a:cubicBezTo>
                    <a:cubicBezTo>
                      <a:pt x="1204" y="1757"/>
                      <a:pt x="1210" y="1760"/>
                      <a:pt x="1215" y="1760"/>
                    </a:cubicBezTo>
                    <a:cubicBezTo>
                      <a:pt x="1218" y="1760"/>
                      <a:pt x="1221" y="1758"/>
                      <a:pt x="1222" y="1757"/>
                    </a:cubicBezTo>
                    <a:cubicBezTo>
                      <a:pt x="1230" y="1754"/>
                      <a:pt x="1233" y="1745"/>
                      <a:pt x="1228" y="1737"/>
                    </a:cubicBezTo>
                    <a:cubicBezTo>
                      <a:pt x="1224" y="1725"/>
                      <a:pt x="651" y="609"/>
                      <a:pt x="28" y="3"/>
                    </a:cubicBezTo>
                    <a:cubicBezTo>
                      <a:pt x="25" y="1"/>
                      <a:pt x="22" y="0"/>
                      <a:pt x="1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2" name="Google Shape;682;p37"/>
              <p:cNvSpPr/>
              <p:nvPr/>
            </p:nvSpPr>
            <p:spPr>
              <a:xfrm>
                <a:off x="6571290" y="1705527"/>
                <a:ext cx="266480" cy="750073"/>
              </a:xfrm>
              <a:custGeom>
                <a:avLst/>
                <a:gdLst/>
                <a:ahLst/>
                <a:cxnLst/>
                <a:rect l="l" t="t" r="r" b="b"/>
                <a:pathLst>
                  <a:path w="5684" h="15999" extrusionOk="0">
                    <a:moveTo>
                      <a:pt x="1341" y="1"/>
                    </a:moveTo>
                    <a:lnTo>
                      <a:pt x="1341" y="1"/>
                    </a:lnTo>
                    <a:cubicBezTo>
                      <a:pt x="1594" y="606"/>
                      <a:pt x="1733" y="1351"/>
                      <a:pt x="1642" y="2258"/>
                    </a:cubicBezTo>
                    <a:cubicBezTo>
                      <a:pt x="1306" y="5687"/>
                      <a:pt x="805" y="7003"/>
                      <a:pt x="805" y="7003"/>
                    </a:cubicBezTo>
                    <a:cubicBezTo>
                      <a:pt x="805" y="7003"/>
                      <a:pt x="638" y="7194"/>
                      <a:pt x="0" y="7343"/>
                    </a:cubicBezTo>
                    <a:cubicBezTo>
                      <a:pt x="17" y="7384"/>
                      <a:pt x="33" y="7424"/>
                      <a:pt x="49" y="7465"/>
                    </a:cubicBezTo>
                    <a:cubicBezTo>
                      <a:pt x="155" y="7732"/>
                      <a:pt x="265" y="8005"/>
                      <a:pt x="378" y="8278"/>
                    </a:cubicBezTo>
                    <a:cubicBezTo>
                      <a:pt x="387" y="8300"/>
                      <a:pt x="396" y="8323"/>
                      <a:pt x="406" y="8345"/>
                    </a:cubicBezTo>
                    <a:cubicBezTo>
                      <a:pt x="481" y="8527"/>
                      <a:pt x="557" y="8708"/>
                      <a:pt x="633" y="8890"/>
                    </a:cubicBezTo>
                    <a:cubicBezTo>
                      <a:pt x="670" y="8974"/>
                      <a:pt x="705" y="9058"/>
                      <a:pt x="742" y="9142"/>
                    </a:cubicBezTo>
                    <a:cubicBezTo>
                      <a:pt x="802" y="9283"/>
                      <a:pt x="861" y="9422"/>
                      <a:pt x="921" y="9559"/>
                    </a:cubicBezTo>
                    <a:cubicBezTo>
                      <a:pt x="932" y="9584"/>
                      <a:pt x="942" y="9608"/>
                      <a:pt x="953" y="9631"/>
                    </a:cubicBezTo>
                    <a:cubicBezTo>
                      <a:pt x="1127" y="10035"/>
                      <a:pt x="1302" y="10428"/>
                      <a:pt x="1467" y="10796"/>
                    </a:cubicBezTo>
                    <a:cubicBezTo>
                      <a:pt x="1479" y="10821"/>
                      <a:pt x="1490" y="10845"/>
                      <a:pt x="1500" y="10871"/>
                    </a:cubicBezTo>
                    <a:cubicBezTo>
                      <a:pt x="1516" y="10903"/>
                      <a:pt x="1531" y="10935"/>
                      <a:pt x="1545" y="10967"/>
                    </a:cubicBezTo>
                    <a:cubicBezTo>
                      <a:pt x="1558" y="10997"/>
                      <a:pt x="1571" y="11027"/>
                      <a:pt x="1584" y="11056"/>
                    </a:cubicBezTo>
                    <a:cubicBezTo>
                      <a:pt x="1591" y="11068"/>
                      <a:pt x="1595" y="11081"/>
                      <a:pt x="1601" y="11093"/>
                    </a:cubicBezTo>
                    <a:cubicBezTo>
                      <a:pt x="1609" y="11110"/>
                      <a:pt x="1616" y="11126"/>
                      <a:pt x="1624" y="11145"/>
                    </a:cubicBezTo>
                    <a:cubicBezTo>
                      <a:pt x="1649" y="11198"/>
                      <a:pt x="1673" y="11253"/>
                      <a:pt x="1698" y="11307"/>
                    </a:cubicBezTo>
                    <a:cubicBezTo>
                      <a:pt x="1707" y="11325"/>
                      <a:pt x="1714" y="11344"/>
                      <a:pt x="1724" y="11362"/>
                    </a:cubicBezTo>
                    <a:cubicBezTo>
                      <a:pt x="1831" y="11599"/>
                      <a:pt x="1933" y="11821"/>
                      <a:pt x="2026" y="12024"/>
                    </a:cubicBezTo>
                    <a:cubicBezTo>
                      <a:pt x="2035" y="12044"/>
                      <a:pt x="2045" y="12064"/>
                      <a:pt x="2054" y="12082"/>
                    </a:cubicBezTo>
                    <a:cubicBezTo>
                      <a:pt x="2072" y="12122"/>
                      <a:pt x="2089" y="12160"/>
                      <a:pt x="2107" y="12197"/>
                    </a:cubicBezTo>
                    <a:cubicBezTo>
                      <a:pt x="2119" y="12224"/>
                      <a:pt x="2132" y="12250"/>
                      <a:pt x="2144" y="12276"/>
                    </a:cubicBezTo>
                    <a:cubicBezTo>
                      <a:pt x="2173" y="12340"/>
                      <a:pt x="2202" y="12403"/>
                      <a:pt x="2230" y="12461"/>
                    </a:cubicBezTo>
                    <a:cubicBezTo>
                      <a:pt x="2236" y="12475"/>
                      <a:pt x="2243" y="12490"/>
                      <a:pt x="2249" y="12504"/>
                    </a:cubicBezTo>
                    <a:cubicBezTo>
                      <a:pt x="2265" y="12539"/>
                      <a:pt x="2282" y="12573"/>
                      <a:pt x="2297" y="12605"/>
                    </a:cubicBezTo>
                    <a:cubicBezTo>
                      <a:pt x="2301" y="12616"/>
                      <a:pt x="2306" y="12626"/>
                      <a:pt x="2311" y="12637"/>
                    </a:cubicBezTo>
                    <a:cubicBezTo>
                      <a:pt x="2320" y="12657"/>
                      <a:pt x="2329" y="12675"/>
                      <a:pt x="2338" y="12694"/>
                    </a:cubicBezTo>
                    <a:cubicBezTo>
                      <a:pt x="2341" y="12701"/>
                      <a:pt x="2344" y="12707"/>
                      <a:pt x="2347" y="12715"/>
                    </a:cubicBezTo>
                    <a:cubicBezTo>
                      <a:pt x="2382" y="12787"/>
                      <a:pt x="2413" y="12854"/>
                      <a:pt x="2441" y="12912"/>
                    </a:cubicBezTo>
                    <a:cubicBezTo>
                      <a:pt x="2445" y="12921"/>
                      <a:pt x="2448" y="12927"/>
                      <a:pt x="2451" y="12935"/>
                    </a:cubicBezTo>
                    <a:cubicBezTo>
                      <a:pt x="2485" y="13007"/>
                      <a:pt x="2514" y="13067"/>
                      <a:pt x="2537" y="13116"/>
                    </a:cubicBezTo>
                    <a:cubicBezTo>
                      <a:pt x="2538" y="13119"/>
                      <a:pt x="2540" y="13122"/>
                      <a:pt x="2541" y="13125"/>
                    </a:cubicBezTo>
                    <a:cubicBezTo>
                      <a:pt x="2549" y="13141"/>
                      <a:pt x="2557" y="13157"/>
                      <a:pt x="2563" y="13171"/>
                    </a:cubicBezTo>
                    <a:cubicBezTo>
                      <a:pt x="2566" y="13175"/>
                      <a:pt x="2567" y="13180"/>
                      <a:pt x="2569" y="13184"/>
                    </a:cubicBezTo>
                    <a:cubicBezTo>
                      <a:pt x="2571" y="13186"/>
                      <a:pt x="2572" y="13189"/>
                      <a:pt x="2572" y="13190"/>
                    </a:cubicBezTo>
                    <a:cubicBezTo>
                      <a:pt x="2574" y="13192"/>
                      <a:pt x="2575" y="13195"/>
                      <a:pt x="2575" y="13197"/>
                    </a:cubicBezTo>
                    <a:cubicBezTo>
                      <a:pt x="2592" y="13230"/>
                      <a:pt x="2601" y="13249"/>
                      <a:pt x="2601" y="13249"/>
                    </a:cubicBezTo>
                    <a:cubicBezTo>
                      <a:pt x="2601" y="13249"/>
                      <a:pt x="2278" y="13855"/>
                      <a:pt x="2346" y="14768"/>
                    </a:cubicBezTo>
                    <a:cubicBezTo>
                      <a:pt x="2413" y="15679"/>
                      <a:pt x="2992" y="15900"/>
                      <a:pt x="2992" y="15900"/>
                    </a:cubicBezTo>
                    <a:cubicBezTo>
                      <a:pt x="2992" y="15900"/>
                      <a:pt x="4561" y="15999"/>
                      <a:pt x="5116" y="15999"/>
                    </a:cubicBezTo>
                    <a:cubicBezTo>
                      <a:pt x="5208" y="15999"/>
                      <a:pt x="5272" y="15996"/>
                      <a:pt x="5296" y="15990"/>
                    </a:cubicBezTo>
                    <a:cubicBezTo>
                      <a:pt x="5364" y="15971"/>
                      <a:pt x="5520" y="15837"/>
                      <a:pt x="5683" y="15679"/>
                    </a:cubicBezTo>
                    <a:cubicBezTo>
                      <a:pt x="3359" y="12444"/>
                      <a:pt x="2948" y="7693"/>
                      <a:pt x="3118" y="5422"/>
                    </a:cubicBezTo>
                    <a:cubicBezTo>
                      <a:pt x="3243" y="3745"/>
                      <a:pt x="2063" y="1314"/>
                      <a:pt x="1341" y="1"/>
                    </a:cubicBezTo>
                    <a:close/>
                  </a:path>
                </a:pathLst>
              </a:custGeom>
              <a:solidFill>
                <a:srgbClr val="333746">
                  <a:alpha val="1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3" name="Google Shape;683;p37"/>
              <p:cNvSpPr/>
              <p:nvPr/>
            </p:nvSpPr>
            <p:spPr>
              <a:xfrm>
                <a:off x="6714422" y="2336612"/>
                <a:ext cx="469481" cy="158697"/>
              </a:xfrm>
              <a:custGeom>
                <a:avLst/>
                <a:gdLst/>
                <a:ahLst/>
                <a:cxnLst/>
                <a:rect l="l" t="t" r="r" b="b"/>
                <a:pathLst>
                  <a:path w="10014" h="3385" extrusionOk="0">
                    <a:moveTo>
                      <a:pt x="9617" y="0"/>
                    </a:moveTo>
                    <a:cubicBezTo>
                      <a:pt x="9610" y="84"/>
                      <a:pt x="9604" y="138"/>
                      <a:pt x="9604" y="138"/>
                    </a:cubicBezTo>
                    <a:cubicBezTo>
                      <a:pt x="9604" y="138"/>
                      <a:pt x="9487" y="589"/>
                      <a:pt x="8095" y="742"/>
                    </a:cubicBezTo>
                    <a:cubicBezTo>
                      <a:pt x="7960" y="757"/>
                      <a:pt x="7812" y="769"/>
                      <a:pt x="7651" y="778"/>
                    </a:cubicBezTo>
                    <a:cubicBezTo>
                      <a:pt x="7474" y="787"/>
                      <a:pt x="7280" y="792"/>
                      <a:pt x="7069" y="792"/>
                    </a:cubicBezTo>
                    <a:cubicBezTo>
                      <a:pt x="6884" y="792"/>
                      <a:pt x="6685" y="788"/>
                      <a:pt x="6472" y="780"/>
                    </a:cubicBezTo>
                    <a:cubicBezTo>
                      <a:pt x="5884" y="1252"/>
                      <a:pt x="5110" y="1587"/>
                      <a:pt x="4921" y="1631"/>
                    </a:cubicBezTo>
                    <a:cubicBezTo>
                      <a:pt x="4733" y="1676"/>
                      <a:pt x="3159" y="1676"/>
                      <a:pt x="3159" y="1676"/>
                    </a:cubicBezTo>
                    <a:cubicBezTo>
                      <a:pt x="3159" y="1676"/>
                      <a:pt x="3090" y="1751"/>
                      <a:pt x="2991" y="1855"/>
                    </a:cubicBezTo>
                    <a:cubicBezTo>
                      <a:pt x="2896" y="1954"/>
                      <a:pt x="2774" y="2081"/>
                      <a:pt x="2653" y="2197"/>
                    </a:cubicBezTo>
                    <a:cubicBezTo>
                      <a:pt x="2646" y="2205"/>
                      <a:pt x="2638" y="2212"/>
                      <a:pt x="2630" y="2218"/>
                    </a:cubicBezTo>
                    <a:cubicBezTo>
                      <a:pt x="2467" y="2376"/>
                      <a:pt x="2312" y="2510"/>
                      <a:pt x="2243" y="2529"/>
                    </a:cubicBezTo>
                    <a:cubicBezTo>
                      <a:pt x="2219" y="2535"/>
                      <a:pt x="2154" y="2538"/>
                      <a:pt x="2063" y="2538"/>
                    </a:cubicBezTo>
                    <a:cubicBezTo>
                      <a:pt x="1573" y="2538"/>
                      <a:pt x="297" y="2461"/>
                      <a:pt x="1" y="2443"/>
                    </a:cubicBezTo>
                    <a:lnTo>
                      <a:pt x="1" y="2443"/>
                    </a:lnTo>
                    <a:cubicBezTo>
                      <a:pt x="1" y="2443"/>
                      <a:pt x="11" y="2724"/>
                      <a:pt x="2" y="3299"/>
                    </a:cubicBezTo>
                    <a:cubicBezTo>
                      <a:pt x="2" y="3346"/>
                      <a:pt x="39" y="3385"/>
                      <a:pt x="87" y="3385"/>
                    </a:cubicBezTo>
                    <a:cubicBezTo>
                      <a:pt x="87" y="3385"/>
                      <a:pt x="88" y="3385"/>
                      <a:pt x="89" y="3385"/>
                    </a:cubicBezTo>
                    <a:cubicBezTo>
                      <a:pt x="976" y="3373"/>
                      <a:pt x="1933" y="3241"/>
                      <a:pt x="2893" y="3039"/>
                    </a:cubicBezTo>
                    <a:cubicBezTo>
                      <a:pt x="3022" y="3013"/>
                      <a:pt x="3150" y="2984"/>
                      <a:pt x="3277" y="2955"/>
                    </a:cubicBezTo>
                    <a:cubicBezTo>
                      <a:pt x="3994" y="2792"/>
                      <a:pt x="4708" y="2591"/>
                      <a:pt x="5387" y="2376"/>
                    </a:cubicBezTo>
                    <a:cubicBezTo>
                      <a:pt x="5844" y="2231"/>
                      <a:pt x="6287" y="2078"/>
                      <a:pt x="6706" y="1925"/>
                    </a:cubicBezTo>
                    <a:cubicBezTo>
                      <a:pt x="7168" y="1755"/>
                      <a:pt x="7601" y="1585"/>
                      <a:pt x="7994" y="1422"/>
                    </a:cubicBezTo>
                    <a:cubicBezTo>
                      <a:pt x="8117" y="1371"/>
                      <a:pt x="8237" y="1321"/>
                      <a:pt x="8351" y="1271"/>
                    </a:cubicBezTo>
                    <a:cubicBezTo>
                      <a:pt x="9159" y="922"/>
                      <a:pt x="9746" y="621"/>
                      <a:pt x="9984" y="459"/>
                    </a:cubicBezTo>
                    <a:cubicBezTo>
                      <a:pt x="9989" y="456"/>
                      <a:pt x="9993" y="451"/>
                      <a:pt x="9996" y="446"/>
                    </a:cubicBezTo>
                    <a:cubicBezTo>
                      <a:pt x="10013" y="425"/>
                      <a:pt x="10013" y="391"/>
                      <a:pt x="9992" y="370"/>
                    </a:cubicBezTo>
                    <a:cubicBezTo>
                      <a:pt x="9824" y="208"/>
                      <a:pt x="9617" y="0"/>
                      <a:pt x="961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4" name="Google Shape;684;p37"/>
              <p:cNvSpPr/>
              <p:nvPr/>
            </p:nvSpPr>
            <p:spPr>
              <a:xfrm>
                <a:off x="7221784" y="2376181"/>
                <a:ext cx="27567" cy="81951"/>
              </a:xfrm>
              <a:custGeom>
                <a:avLst/>
                <a:gdLst/>
                <a:ahLst/>
                <a:cxnLst/>
                <a:rect l="l" t="t" r="r" b="b"/>
                <a:pathLst>
                  <a:path w="588" h="1748" extrusionOk="0">
                    <a:moveTo>
                      <a:pt x="18" y="1"/>
                    </a:moveTo>
                    <a:cubicBezTo>
                      <a:pt x="16" y="1"/>
                      <a:pt x="13" y="2"/>
                      <a:pt x="11" y="3"/>
                    </a:cubicBezTo>
                    <a:cubicBezTo>
                      <a:pt x="3" y="6"/>
                      <a:pt x="0" y="15"/>
                      <a:pt x="5" y="23"/>
                    </a:cubicBezTo>
                    <a:cubicBezTo>
                      <a:pt x="8" y="31"/>
                      <a:pt x="378" y="754"/>
                      <a:pt x="555" y="1734"/>
                    </a:cubicBezTo>
                    <a:cubicBezTo>
                      <a:pt x="557" y="1741"/>
                      <a:pt x="563" y="1747"/>
                      <a:pt x="570" y="1747"/>
                    </a:cubicBezTo>
                    <a:cubicBezTo>
                      <a:pt x="570" y="1747"/>
                      <a:pt x="573" y="1747"/>
                      <a:pt x="573" y="1746"/>
                    </a:cubicBezTo>
                    <a:cubicBezTo>
                      <a:pt x="583" y="1744"/>
                      <a:pt x="587" y="1737"/>
                      <a:pt x="586" y="1729"/>
                    </a:cubicBezTo>
                    <a:cubicBezTo>
                      <a:pt x="408" y="743"/>
                      <a:pt x="35" y="17"/>
                      <a:pt x="32" y="9"/>
                    </a:cubicBezTo>
                    <a:cubicBezTo>
                      <a:pt x="29" y="4"/>
                      <a:pt x="24" y="1"/>
                      <a:pt x="1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5" name="Google Shape;685;p37"/>
              <p:cNvSpPr/>
              <p:nvPr/>
            </p:nvSpPr>
            <p:spPr>
              <a:xfrm>
                <a:off x="7127504" y="2462070"/>
                <a:ext cx="95312" cy="183498"/>
              </a:xfrm>
              <a:custGeom>
                <a:avLst/>
                <a:gdLst/>
                <a:ahLst/>
                <a:cxnLst/>
                <a:rect l="l" t="t" r="r" b="b"/>
                <a:pathLst>
                  <a:path w="2033" h="3914" extrusionOk="0">
                    <a:moveTo>
                      <a:pt x="2014" y="0"/>
                    </a:moveTo>
                    <a:cubicBezTo>
                      <a:pt x="2009" y="0"/>
                      <a:pt x="2004" y="2"/>
                      <a:pt x="2000" y="7"/>
                    </a:cubicBezTo>
                    <a:cubicBezTo>
                      <a:pt x="1987" y="32"/>
                      <a:pt x="507" y="2411"/>
                      <a:pt x="186" y="3620"/>
                    </a:cubicBezTo>
                    <a:cubicBezTo>
                      <a:pt x="131" y="3828"/>
                      <a:pt x="101" y="3872"/>
                      <a:pt x="92" y="3881"/>
                    </a:cubicBezTo>
                    <a:cubicBezTo>
                      <a:pt x="74" y="3855"/>
                      <a:pt x="46" y="3684"/>
                      <a:pt x="118" y="2718"/>
                    </a:cubicBezTo>
                    <a:cubicBezTo>
                      <a:pt x="160" y="2161"/>
                      <a:pt x="215" y="1611"/>
                      <a:pt x="216" y="1605"/>
                    </a:cubicBezTo>
                    <a:cubicBezTo>
                      <a:pt x="216" y="1597"/>
                      <a:pt x="210" y="1590"/>
                      <a:pt x="202" y="1588"/>
                    </a:cubicBezTo>
                    <a:cubicBezTo>
                      <a:pt x="193" y="1588"/>
                      <a:pt x="186" y="1594"/>
                      <a:pt x="186" y="1602"/>
                    </a:cubicBezTo>
                    <a:cubicBezTo>
                      <a:pt x="184" y="1608"/>
                      <a:pt x="127" y="2177"/>
                      <a:pt x="86" y="2742"/>
                    </a:cubicBezTo>
                    <a:cubicBezTo>
                      <a:pt x="1" y="3898"/>
                      <a:pt x="59" y="3909"/>
                      <a:pt x="86" y="3913"/>
                    </a:cubicBezTo>
                    <a:lnTo>
                      <a:pt x="92" y="3913"/>
                    </a:lnTo>
                    <a:cubicBezTo>
                      <a:pt x="117" y="3913"/>
                      <a:pt x="149" y="3880"/>
                      <a:pt x="216" y="3628"/>
                    </a:cubicBezTo>
                    <a:cubicBezTo>
                      <a:pt x="536" y="2423"/>
                      <a:pt x="2013" y="48"/>
                      <a:pt x="2028" y="24"/>
                    </a:cubicBezTo>
                    <a:cubicBezTo>
                      <a:pt x="2032" y="16"/>
                      <a:pt x="2029" y="7"/>
                      <a:pt x="2023" y="3"/>
                    </a:cubicBezTo>
                    <a:cubicBezTo>
                      <a:pt x="2020" y="1"/>
                      <a:pt x="2017" y="0"/>
                      <a:pt x="201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6" name="Google Shape;686;p37"/>
              <p:cNvSpPr/>
              <p:nvPr/>
            </p:nvSpPr>
            <p:spPr>
              <a:xfrm>
                <a:off x="6876260" y="2561508"/>
                <a:ext cx="194656" cy="126911"/>
              </a:xfrm>
              <a:custGeom>
                <a:avLst/>
                <a:gdLst/>
                <a:ahLst/>
                <a:cxnLst/>
                <a:rect l="l" t="t" r="r" b="b"/>
                <a:pathLst>
                  <a:path w="4152" h="2707" extrusionOk="0">
                    <a:moveTo>
                      <a:pt x="18" y="1"/>
                    </a:moveTo>
                    <a:cubicBezTo>
                      <a:pt x="12" y="1"/>
                      <a:pt x="6" y="4"/>
                      <a:pt x="4" y="10"/>
                    </a:cubicBezTo>
                    <a:cubicBezTo>
                      <a:pt x="1" y="17"/>
                      <a:pt x="4" y="27"/>
                      <a:pt x="12" y="31"/>
                    </a:cubicBezTo>
                    <a:cubicBezTo>
                      <a:pt x="47" y="48"/>
                      <a:pt x="3562" y="1713"/>
                      <a:pt x="4120" y="2698"/>
                    </a:cubicBezTo>
                    <a:cubicBezTo>
                      <a:pt x="4123" y="2702"/>
                      <a:pt x="4129" y="2705"/>
                      <a:pt x="4133" y="2705"/>
                    </a:cubicBezTo>
                    <a:lnTo>
                      <a:pt x="4133" y="2707"/>
                    </a:lnTo>
                    <a:cubicBezTo>
                      <a:pt x="4136" y="2707"/>
                      <a:pt x="4140" y="2705"/>
                      <a:pt x="4141" y="2704"/>
                    </a:cubicBezTo>
                    <a:cubicBezTo>
                      <a:pt x="4149" y="2699"/>
                      <a:pt x="4152" y="2690"/>
                      <a:pt x="4147" y="2682"/>
                    </a:cubicBezTo>
                    <a:cubicBezTo>
                      <a:pt x="3910" y="2265"/>
                      <a:pt x="3144" y="1687"/>
                      <a:pt x="1871" y="965"/>
                    </a:cubicBezTo>
                    <a:cubicBezTo>
                      <a:pt x="923" y="427"/>
                      <a:pt x="33" y="7"/>
                      <a:pt x="25" y="2"/>
                    </a:cubicBezTo>
                    <a:cubicBezTo>
                      <a:pt x="23" y="1"/>
                      <a:pt x="21" y="1"/>
                      <a:pt x="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7" name="Google Shape;687;p37"/>
              <p:cNvSpPr/>
              <p:nvPr/>
            </p:nvSpPr>
            <p:spPr>
              <a:xfrm>
                <a:off x="7028816" y="2357522"/>
                <a:ext cx="691376" cy="1249372"/>
              </a:xfrm>
              <a:custGeom>
                <a:avLst/>
                <a:gdLst/>
                <a:ahLst/>
                <a:cxnLst/>
                <a:rect l="l" t="t" r="r" b="b"/>
                <a:pathLst>
                  <a:path w="14747" h="26649" extrusionOk="0">
                    <a:moveTo>
                      <a:pt x="3290" y="0"/>
                    </a:moveTo>
                    <a:cubicBezTo>
                      <a:pt x="3287" y="5"/>
                      <a:pt x="3283" y="10"/>
                      <a:pt x="3278" y="13"/>
                    </a:cubicBezTo>
                    <a:cubicBezTo>
                      <a:pt x="2899" y="271"/>
                      <a:pt x="1632" y="881"/>
                      <a:pt x="0" y="1479"/>
                    </a:cubicBezTo>
                    <a:cubicBezTo>
                      <a:pt x="31" y="1531"/>
                      <a:pt x="68" y="1600"/>
                      <a:pt x="112" y="1682"/>
                    </a:cubicBezTo>
                    <a:cubicBezTo>
                      <a:pt x="480" y="2379"/>
                      <a:pt x="1280" y="4073"/>
                      <a:pt x="1606" y="5694"/>
                    </a:cubicBezTo>
                    <a:cubicBezTo>
                      <a:pt x="1655" y="5940"/>
                      <a:pt x="1662" y="6192"/>
                      <a:pt x="1621" y="6442"/>
                    </a:cubicBezTo>
                    <a:cubicBezTo>
                      <a:pt x="1610" y="6513"/>
                      <a:pt x="1596" y="6588"/>
                      <a:pt x="1584" y="6668"/>
                    </a:cubicBezTo>
                    <a:cubicBezTo>
                      <a:pt x="1436" y="7519"/>
                      <a:pt x="1193" y="8689"/>
                      <a:pt x="1193" y="8689"/>
                    </a:cubicBezTo>
                    <a:cubicBezTo>
                      <a:pt x="1193" y="8689"/>
                      <a:pt x="1251" y="9108"/>
                      <a:pt x="1352" y="9817"/>
                    </a:cubicBezTo>
                    <a:cubicBezTo>
                      <a:pt x="2275" y="10750"/>
                      <a:pt x="3734" y="12129"/>
                      <a:pt x="4119" y="12481"/>
                    </a:cubicBezTo>
                    <a:cubicBezTo>
                      <a:pt x="4408" y="13028"/>
                      <a:pt x="5957" y="14872"/>
                      <a:pt x="7773" y="16219"/>
                    </a:cubicBezTo>
                    <a:cubicBezTo>
                      <a:pt x="6897" y="17908"/>
                      <a:pt x="3064" y="21658"/>
                      <a:pt x="3064" y="21658"/>
                    </a:cubicBezTo>
                    <a:cubicBezTo>
                      <a:pt x="3108" y="21952"/>
                      <a:pt x="3151" y="22236"/>
                      <a:pt x="3193" y="22511"/>
                    </a:cubicBezTo>
                    <a:cubicBezTo>
                      <a:pt x="3396" y="23846"/>
                      <a:pt x="3567" y="24930"/>
                      <a:pt x="3677" y="25540"/>
                    </a:cubicBezTo>
                    <a:cubicBezTo>
                      <a:pt x="3745" y="25910"/>
                      <a:pt x="3806" y="26282"/>
                      <a:pt x="3861" y="26649"/>
                    </a:cubicBezTo>
                    <a:cubicBezTo>
                      <a:pt x="4969" y="26092"/>
                      <a:pt x="5481" y="25268"/>
                      <a:pt x="5481" y="25268"/>
                    </a:cubicBezTo>
                    <a:cubicBezTo>
                      <a:pt x="5481" y="25268"/>
                      <a:pt x="8689" y="23187"/>
                      <a:pt x="9623" y="22531"/>
                    </a:cubicBezTo>
                    <a:cubicBezTo>
                      <a:pt x="10556" y="21874"/>
                      <a:pt x="10629" y="21868"/>
                      <a:pt x="10646" y="21039"/>
                    </a:cubicBezTo>
                    <a:cubicBezTo>
                      <a:pt x="13268" y="19281"/>
                      <a:pt x="14746" y="16764"/>
                      <a:pt x="13968" y="14939"/>
                    </a:cubicBezTo>
                    <a:cubicBezTo>
                      <a:pt x="11604" y="9403"/>
                      <a:pt x="4558" y="1522"/>
                      <a:pt x="4558" y="1522"/>
                    </a:cubicBezTo>
                    <a:cubicBezTo>
                      <a:pt x="4558" y="1522"/>
                      <a:pt x="4269" y="577"/>
                      <a:pt x="4119" y="393"/>
                    </a:cubicBezTo>
                    <a:cubicBezTo>
                      <a:pt x="4030" y="283"/>
                      <a:pt x="3715" y="153"/>
                      <a:pt x="3478" y="66"/>
                    </a:cubicBezTo>
                    <a:cubicBezTo>
                      <a:pt x="3405" y="40"/>
                      <a:pt x="3339" y="17"/>
                      <a:pt x="329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8" name="Google Shape;688;p37"/>
              <p:cNvSpPr/>
              <p:nvPr/>
            </p:nvSpPr>
            <p:spPr>
              <a:xfrm>
                <a:off x="7084700" y="2670088"/>
                <a:ext cx="391797" cy="742853"/>
              </a:xfrm>
              <a:custGeom>
                <a:avLst/>
                <a:gdLst/>
                <a:ahLst/>
                <a:cxnLst/>
                <a:rect l="l" t="t" r="r" b="b"/>
                <a:pathLst>
                  <a:path w="8357" h="15845" extrusionOk="0">
                    <a:moveTo>
                      <a:pt x="391" y="1"/>
                    </a:moveTo>
                    <a:cubicBezTo>
                      <a:pt x="244" y="852"/>
                      <a:pt x="1" y="2022"/>
                      <a:pt x="1" y="2022"/>
                    </a:cubicBezTo>
                    <a:cubicBezTo>
                      <a:pt x="1" y="2022"/>
                      <a:pt x="59" y="2441"/>
                      <a:pt x="160" y="3150"/>
                    </a:cubicBezTo>
                    <a:cubicBezTo>
                      <a:pt x="1083" y="4083"/>
                      <a:pt x="2542" y="5462"/>
                      <a:pt x="2927" y="5814"/>
                    </a:cubicBezTo>
                    <a:cubicBezTo>
                      <a:pt x="3216" y="6361"/>
                      <a:pt x="4763" y="8205"/>
                      <a:pt x="6581" y="9552"/>
                    </a:cubicBezTo>
                    <a:cubicBezTo>
                      <a:pt x="5705" y="11241"/>
                      <a:pt x="1872" y="14991"/>
                      <a:pt x="1872" y="14991"/>
                    </a:cubicBezTo>
                    <a:cubicBezTo>
                      <a:pt x="1915" y="15285"/>
                      <a:pt x="1959" y="15569"/>
                      <a:pt x="2001" y="15844"/>
                    </a:cubicBezTo>
                    <a:cubicBezTo>
                      <a:pt x="3143" y="15001"/>
                      <a:pt x="6697" y="12305"/>
                      <a:pt x="8356" y="10232"/>
                    </a:cubicBezTo>
                    <a:cubicBezTo>
                      <a:pt x="5069" y="7509"/>
                      <a:pt x="391" y="1"/>
                      <a:pt x="391" y="1"/>
                    </a:cubicBezTo>
                    <a:close/>
                  </a:path>
                </a:pathLst>
              </a:custGeom>
              <a:solidFill>
                <a:srgbClr val="333746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" name="Google Shape;689;p37"/>
              <p:cNvSpPr/>
              <p:nvPr/>
            </p:nvSpPr>
            <p:spPr>
              <a:xfrm>
                <a:off x="7033551" y="2436331"/>
                <a:ext cx="73934" cy="382186"/>
              </a:xfrm>
              <a:custGeom>
                <a:avLst/>
                <a:gdLst/>
                <a:ahLst/>
                <a:cxnLst/>
                <a:rect l="l" t="t" r="r" b="b"/>
                <a:pathLst>
                  <a:path w="1577" h="8152" extrusionOk="0">
                    <a:moveTo>
                      <a:pt x="17" y="0"/>
                    </a:moveTo>
                    <a:cubicBezTo>
                      <a:pt x="15" y="0"/>
                      <a:pt x="13" y="0"/>
                      <a:pt x="11" y="1"/>
                    </a:cubicBezTo>
                    <a:cubicBezTo>
                      <a:pt x="3" y="6"/>
                      <a:pt x="0" y="15"/>
                      <a:pt x="3" y="23"/>
                    </a:cubicBezTo>
                    <a:cubicBezTo>
                      <a:pt x="188" y="374"/>
                      <a:pt x="1127" y="2213"/>
                      <a:pt x="1489" y="4016"/>
                    </a:cubicBezTo>
                    <a:cubicBezTo>
                      <a:pt x="1540" y="4264"/>
                      <a:pt x="1544" y="4513"/>
                      <a:pt x="1505" y="4758"/>
                    </a:cubicBezTo>
                    <a:cubicBezTo>
                      <a:pt x="1369" y="5601"/>
                      <a:pt x="1078" y="6991"/>
                      <a:pt x="1077" y="7006"/>
                    </a:cubicBezTo>
                    <a:cubicBezTo>
                      <a:pt x="1075" y="7008"/>
                      <a:pt x="1075" y="7010"/>
                      <a:pt x="1077" y="7011"/>
                    </a:cubicBezTo>
                    <a:cubicBezTo>
                      <a:pt x="1077" y="7011"/>
                      <a:pt x="1135" y="7430"/>
                      <a:pt x="1236" y="8138"/>
                    </a:cubicBezTo>
                    <a:cubicBezTo>
                      <a:pt x="1236" y="8145"/>
                      <a:pt x="1243" y="8152"/>
                      <a:pt x="1251" y="8152"/>
                    </a:cubicBezTo>
                    <a:lnTo>
                      <a:pt x="1252" y="8152"/>
                    </a:lnTo>
                    <a:cubicBezTo>
                      <a:pt x="1260" y="8150"/>
                      <a:pt x="1266" y="8142"/>
                      <a:pt x="1266" y="8133"/>
                    </a:cubicBezTo>
                    <a:cubicBezTo>
                      <a:pt x="1170" y="7459"/>
                      <a:pt x="1112" y="7046"/>
                      <a:pt x="1107" y="7010"/>
                    </a:cubicBezTo>
                    <a:cubicBezTo>
                      <a:pt x="1121" y="6941"/>
                      <a:pt x="1402" y="5589"/>
                      <a:pt x="1535" y="4762"/>
                    </a:cubicBezTo>
                    <a:cubicBezTo>
                      <a:pt x="1576" y="4514"/>
                      <a:pt x="1570" y="4262"/>
                      <a:pt x="1520" y="4010"/>
                    </a:cubicBezTo>
                    <a:cubicBezTo>
                      <a:pt x="1156" y="2203"/>
                      <a:pt x="216" y="360"/>
                      <a:pt x="31" y="9"/>
                    </a:cubicBezTo>
                    <a:cubicBezTo>
                      <a:pt x="29" y="3"/>
                      <a:pt x="23" y="0"/>
                      <a:pt x="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" name="Google Shape;690;p37"/>
              <p:cNvSpPr/>
              <p:nvPr/>
            </p:nvSpPr>
            <p:spPr>
              <a:xfrm>
                <a:off x="6944850" y="2916033"/>
                <a:ext cx="304642" cy="1305725"/>
              </a:xfrm>
              <a:custGeom>
                <a:avLst/>
                <a:gdLst/>
                <a:ahLst/>
                <a:cxnLst/>
                <a:rect l="l" t="t" r="r" b="b"/>
                <a:pathLst>
                  <a:path w="6498" h="27851" extrusionOk="0">
                    <a:moveTo>
                      <a:pt x="18" y="0"/>
                    </a:moveTo>
                    <a:cubicBezTo>
                      <a:pt x="17" y="0"/>
                      <a:pt x="16" y="0"/>
                      <a:pt x="15" y="0"/>
                    </a:cubicBezTo>
                    <a:cubicBezTo>
                      <a:pt x="6" y="3"/>
                      <a:pt x="1" y="11"/>
                      <a:pt x="3" y="20"/>
                    </a:cubicBezTo>
                    <a:cubicBezTo>
                      <a:pt x="10" y="46"/>
                      <a:pt x="695" y="2648"/>
                      <a:pt x="1340" y="5241"/>
                    </a:cubicBezTo>
                    <a:cubicBezTo>
                      <a:pt x="1719" y="6764"/>
                      <a:pt x="2011" y="7986"/>
                      <a:pt x="2207" y="8872"/>
                    </a:cubicBezTo>
                    <a:cubicBezTo>
                      <a:pt x="2537" y="10371"/>
                      <a:pt x="2519" y="10576"/>
                      <a:pt x="2495" y="10594"/>
                    </a:cubicBezTo>
                    <a:cubicBezTo>
                      <a:pt x="2465" y="10615"/>
                      <a:pt x="2440" y="10625"/>
                      <a:pt x="2417" y="10625"/>
                    </a:cubicBezTo>
                    <a:cubicBezTo>
                      <a:pt x="2412" y="10625"/>
                      <a:pt x="2406" y="10624"/>
                      <a:pt x="2401" y="10623"/>
                    </a:cubicBezTo>
                    <a:cubicBezTo>
                      <a:pt x="2351" y="10608"/>
                      <a:pt x="2317" y="10531"/>
                      <a:pt x="2284" y="10450"/>
                    </a:cubicBezTo>
                    <a:cubicBezTo>
                      <a:pt x="2235" y="10340"/>
                      <a:pt x="2182" y="10216"/>
                      <a:pt x="2064" y="10216"/>
                    </a:cubicBezTo>
                    <a:cubicBezTo>
                      <a:pt x="2049" y="10216"/>
                      <a:pt x="2033" y="10218"/>
                      <a:pt x="2016" y="10222"/>
                    </a:cubicBezTo>
                    <a:cubicBezTo>
                      <a:pt x="2008" y="10225"/>
                      <a:pt x="2002" y="10230"/>
                      <a:pt x="1998" y="10241"/>
                    </a:cubicBezTo>
                    <a:cubicBezTo>
                      <a:pt x="1932" y="10365"/>
                      <a:pt x="2141" y="11485"/>
                      <a:pt x="2328" y="12406"/>
                    </a:cubicBezTo>
                    <a:cubicBezTo>
                      <a:pt x="2594" y="13714"/>
                      <a:pt x="2976" y="15408"/>
                      <a:pt x="3404" y="17174"/>
                    </a:cubicBezTo>
                    <a:cubicBezTo>
                      <a:pt x="3916" y="19285"/>
                      <a:pt x="5240" y="24554"/>
                      <a:pt x="6465" y="27839"/>
                    </a:cubicBezTo>
                    <a:cubicBezTo>
                      <a:pt x="6467" y="27846"/>
                      <a:pt x="6473" y="27849"/>
                      <a:pt x="6479" y="27849"/>
                    </a:cubicBezTo>
                    <a:lnTo>
                      <a:pt x="6479" y="27850"/>
                    </a:lnTo>
                    <a:cubicBezTo>
                      <a:pt x="6480" y="27850"/>
                      <a:pt x="6483" y="27849"/>
                      <a:pt x="6485" y="27849"/>
                    </a:cubicBezTo>
                    <a:cubicBezTo>
                      <a:pt x="6493" y="27846"/>
                      <a:pt x="6497" y="27836"/>
                      <a:pt x="6494" y="27829"/>
                    </a:cubicBezTo>
                    <a:cubicBezTo>
                      <a:pt x="5262" y="24522"/>
                      <a:pt x="3930" y="19217"/>
                      <a:pt x="3416" y="17090"/>
                    </a:cubicBezTo>
                    <a:cubicBezTo>
                      <a:pt x="2985" y="15313"/>
                      <a:pt x="2605" y="13620"/>
                      <a:pt x="2343" y="12322"/>
                    </a:cubicBezTo>
                    <a:cubicBezTo>
                      <a:pt x="1964" y="10447"/>
                      <a:pt x="2011" y="10268"/>
                      <a:pt x="2025" y="10253"/>
                    </a:cubicBezTo>
                    <a:cubicBezTo>
                      <a:pt x="2039" y="10249"/>
                      <a:pt x="2052" y="10248"/>
                      <a:pt x="2064" y="10248"/>
                    </a:cubicBezTo>
                    <a:cubicBezTo>
                      <a:pt x="2162" y="10248"/>
                      <a:pt x="2210" y="10358"/>
                      <a:pt x="2255" y="10462"/>
                    </a:cubicBezTo>
                    <a:cubicBezTo>
                      <a:pt x="2293" y="10551"/>
                      <a:pt x="2328" y="10634"/>
                      <a:pt x="2392" y="10652"/>
                    </a:cubicBezTo>
                    <a:cubicBezTo>
                      <a:pt x="2401" y="10655"/>
                      <a:pt x="2410" y="10656"/>
                      <a:pt x="2419" y="10656"/>
                    </a:cubicBezTo>
                    <a:cubicBezTo>
                      <a:pt x="2448" y="10656"/>
                      <a:pt x="2479" y="10644"/>
                      <a:pt x="2513" y="10620"/>
                    </a:cubicBezTo>
                    <a:cubicBezTo>
                      <a:pt x="2554" y="10591"/>
                      <a:pt x="2683" y="10501"/>
                      <a:pt x="1372" y="5240"/>
                    </a:cubicBezTo>
                    <a:cubicBezTo>
                      <a:pt x="727" y="2645"/>
                      <a:pt x="41" y="39"/>
                      <a:pt x="33" y="13"/>
                    </a:cubicBezTo>
                    <a:cubicBezTo>
                      <a:pt x="32" y="5"/>
                      <a:pt x="25" y="0"/>
                      <a:pt x="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1" name="Google Shape;691;p37"/>
              <p:cNvSpPr/>
              <p:nvPr/>
            </p:nvSpPr>
            <p:spPr>
              <a:xfrm>
                <a:off x="7091310" y="2817017"/>
                <a:ext cx="276654" cy="250868"/>
              </a:xfrm>
              <a:custGeom>
                <a:avLst/>
                <a:gdLst/>
                <a:ahLst/>
                <a:cxnLst/>
                <a:rect l="l" t="t" r="r" b="b"/>
                <a:pathLst>
                  <a:path w="5901" h="5351" extrusionOk="0">
                    <a:moveTo>
                      <a:pt x="19" y="1"/>
                    </a:moveTo>
                    <a:cubicBezTo>
                      <a:pt x="14" y="1"/>
                      <a:pt x="10" y="2"/>
                      <a:pt x="7" y="6"/>
                    </a:cubicBezTo>
                    <a:cubicBezTo>
                      <a:pt x="0" y="12"/>
                      <a:pt x="0" y="21"/>
                      <a:pt x="8" y="27"/>
                    </a:cubicBezTo>
                    <a:cubicBezTo>
                      <a:pt x="56" y="73"/>
                      <a:pt x="4793" y="4598"/>
                      <a:pt x="5874" y="5347"/>
                    </a:cubicBezTo>
                    <a:cubicBezTo>
                      <a:pt x="5877" y="5351"/>
                      <a:pt x="5881" y="5351"/>
                      <a:pt x="5884" y="5351"/>
                    </a:cubicBezTo>
                    <a:cubicBezTo>
                      <a:pt x="5888" y="5351"/>
                      <a:pt x="5893" y="5349"/>
                      <a:pt x="5896" y="5344"/>
                    </a:cubicBezTo>
                    <a:cubicBezTo>
                      <a:pt x="5900" y="5337"/>
                      <a:pt x="5899" y="5328"/>
                      <a:pt x="5891" y="5323"/>
                    </a:cubicBezTo>
                    <a:cubicBezTo>
                      <a:pt x="4813" y="4575"/>
                      <a:pt x="77" y="50"/>
                      <a:pt x="30" y="4"/>
                    </a:cubicBezTo>
                    <a:cubicBezTo>
                      <a:pt x="27" y="2"/>
                      <a:pt x="23" y="1"/>
                      <a:pt x="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2" name="Google Shape;692;p37"/>
              <p:cNvSpPr/>
              <p:nvPr/>
            </p:nvSpPr>
            <p:spPr>
              <a:xfrm>
                <a:off x="7442460" y="3309518"/>
                <a:ext cx="88702" cy="130005"/>
              </a:xfrm>
              <a:custGeom>
                <a:avLst/>
                <a:gdLst/>
                <a:ahLst/>
                <a:cxnLst/>
                <a:rect l="l" t="t" r="r" b="b"/>
                <a:pathLst>
                  <a:path w="1892" h="2773" extrusionOk="0">
                    <a:moveTo>
                      <a:pt x="1805" y="1"/>
                    </a:moveTo>
                    <a:cubicBezTo>
                      <a:pt x="1797" y="1"/>
                      <a:pt x="1791" y="8"/>
                      <a:pt x="1791" y="18"/>
                    </a:cubicBezTo>
                    <a:cubicBezTo>
                      <a:pt x="1792" y="27"/>
                      <a:pt x="1860" y="1022"/>
                      <a:pt x="1717" y="1403"/>
                    </a:cubicBezTo>
                    <a:cubicBezTo>
                      <a:pt x="1577" y="1784"/>
                      <a:pt x="25" y="2734"/>
                      <a:pt x="10" y="2744"/>
                    </a:cubicBezTo>
                    <a:cubicBezTo>
                      <a:pt x="2" y="2748"/>
                      <a:pt x="0" y="2757"/>
                      <a:pt x="5" y="2765"/>
                    </a:cubicBezTo>
                    <a:cubicBezTo>
                      <a:pt x="7" y="2770"/>
                      <a:pt x="13" y="2773"/>
                      <a:pt x="17" y="2773"/>
                    </a:cubicBezTo>
                    <a:cubicBezTo>
                      <a:pt x="20" y="2773"/>
                      <a:pt x="23" y="2771"/>
                      <a:pt x="26" y="2770"/>
                    </a:cubicBezTo>
                    <a:cubicBezTo>
                      <a:pt x="91" y="2731"/>
                      <a:pt x="1603" y="1805"/>
                      <a:pt x="1746" y="1415"/>
                    </a:cubicBezTo>
                    <a:cubicBezTo>
                      <a:pt x="1892" y="1027"/>
                      <a:pt x="1824" y="56"/>
                      <a:pt x="1821" y="15"/>
                    </a:cubicBezTo>
                    <a:cubicBezTo>
                      <a:pt x="1821" y="7"/>
                      <a:pt x="1814" y="1"/>
                      <a:pt x="180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3" name="Google Shape;693;p37"/>
              <p:cNvSpPr/>
              <p:nvPr/>
            </p:nvSpPr>
            <p:spPr>
              <a:xfrm>
                <a:off x="7226942" y="3492594"/>
                <a:ext cx="77919" cy="104829"/>
              </a:xfrm>
              <a:custGeom>
                <a:avLst/>
                <a:gdLst/>
                <a:ahLst/>
                <a:cxnLst/>
                <a:rect l="l" t="t" r="r" b="b"/>
                <a:pathLst>
                  <a:path w="1662" h="2236" extrusionOk="0">
                    <a:moveTo>
                      <a:pt x="1648" y="1"/>
                    </a:moveTo>
                    <a:cubicBezTo>
                      <a:pt x="1639" y="1"/>
                      <a:pt x="1631" y="7"/>
                      <a:pt x="1631" y="16"/>
                    </a:cubicBezTo>
                    <a:cubicBezTo>
                      <a:pt x="1631" y="19"/>
                      <a:pt x="1607" y="337"/>
                      <a:pt x="1394" y="763"/>
                    </a:cubicBezTo>
                    <a:cubicBezTo>
                      <a:pt x="1200" y="1158"/>
                      <a:pt x="801" y="1728"/>
                      <a:pt x="9" y="2207"/>
                    </a:cubicBezTo>
                    <a:cubicBezTo>
                      <a:pt x="2" y="2211"/>
                      <a:pt x="0" y="2220"/>
                      <a:pt x="5" y="2228"/>
                    </a:cubicBezTo>
                    <a:cubicBezTo>
                      <a:pt x="6" y="2233"/>
                      <a:pt x="12" y="2236"/>
                      <a:pt x="17" y="2236"/>
                    </a:cubicBezTo>
                    <a:cubicBezTo>
                      <a:pt x="20" y="2236"/>
                      <a:pt x="23" y="2236"/>
                      <a:pt x="26" y="2234"/>
                    </a:cubicBezTo>
                    <a:cubicBezTo>
                      <a:pt x="824" y="1751"/>
                      <a:pt x="1226" y="1175"/>
                      <a:pt x="1423" y="776"/>
                    </a:cubicBezTo>
                    <a:cubicBezTo>
                      <a:pt x="1638" y="345"/>
                      <a:pt x="1662" y="20"/>
                      <a:pt x="1662" y="17"/>
                    </a:cubicBezTo>
                    <a:cubicBezTo>
                      <a:pt x="1662" y="10"/>
                      <a:pt x="1656" y="2"/>
                      <a:pt x="16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" name="Google Shape;694;p37"/>
              <p:cNvSpPr/>
              <p:nvPr/>
            </p:nvSpPr>
            <p:spPr>
              <a:xfrm>
                <a:off x="6885731" y="3496767"/>
                <a:ext cx="115190" cy="359354"/>
              </a:xfrm>
              <a:custGeom>
                <a:avLst/>
                <a:gdLst/>
                <a:ahLst/>
                <a:cxnLst/>
                <a:rect l="l" t="t" r="r" b="b"/>
                <a:pathLst>
                  <a:path w="2457" h="7665" extrusionOk="0">
                    <a:moveTo>
                      <a:pt x="287" y="0"/>
                    </a:moveTo>
                    <a:cubicBezTo>
                      <a:pt x="279" y="2"/>
                      <a:pt x="270" y="3"/>
                      <a:pt x="262" y="5"/>
                    </a:cubicBezTo>
                    <a:cubicBezTo>
                      <a:pt x="105" y="38"/>
                      <a:pt x="1" y="188"/>
                      <a:pt x="25" y="347"/>
                    </a:cubicBezTo>
                    <a:cubicBezTo>
                      <a:pt x="189" y="1390"/>
                      <a:pt x="854" y="5523"/>
                      <a:pt x="1409" y="7643"/>
                    </a:cubicBezTo>
                    <a:cubicBezTo>
                      <a:pt x="1479" y="7658"/>
                      <a:pt x="1554" y="7665"/>
                      <a:pt x="1633" y="7665"/>
                    </a:cubicBezTo>
                    <a:cubicBezTo>
                      <a:pt x="1891" y="7665"/>
                      <a:pt x="2186" y="7590"/>
                      <a:pt x="2456" y="7470"/>
                    </a:cubicBezTo>
                    <a:cubicBezTo>
                      <a:pt x="1727" y="4969"/>
                      <a:pt x="949" y="2295"/>
                      <a:pt x="28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" name="Google Shape;695;p37"/>
              <p:cNvSpPr/>
              <p:nvPr/>
            </p:nvSpPr>
            <p:spPr>
              <a:xfrm>
                <a:off x="7195249" y="3675717"/>
                <a:ext cx="59963" cy="252275"/>
              </a:xfrm>
              <a:custGeom>
                <a:avLst/>
                <a:gdLst/>
                <a:ahLst/>
                <a:cxnLst/>
                <a:rect l="l" t="t" r="r" b="b"/>
                <a:pathLst>
                  <a:path w="1279" h="5381" extrusionOk="0">
                    <a:moveTo>
                      <a:pt x="18" y="1"/>
                    </a:moveTo>
                    <a:cubicBezTo>
                      <a:pt x="16" y="1"/>
                      <a:pt x="15" y="1"/>
                      <a:pt x="14" y="1"/>
                    </a:cubicBezTo>
                    <a:cubicBezTo>
                      <a:pt x="6" y="2"/>
                      <a:pt x="0" y="12"/>
                      <a:pt x="3" y="19"/>
                    </a:cubicBezTo>
                    <a:cubicBezTo>
                      <a:pt x="13" y="60"/>
                      <a:pt x="976" y="4217"/>
                      <a:pt x="1246" y="5369"/>
                    </a:cubicBezTo>
                    <a:cubicBezTo>
                      <a:pt x="1248" y="5375"/>
                      <a:pt x="1254" y="5381"/>
                      <a:pt x="1260" y="5381"/>
                    </a:cubicBezTo>
                    <a:cubicBezTo>
                      <a:pt x="1262" y="5381"/>
                      <a:pt x="1263" y="5381"/>
                      <a:pt x="1265" y="5379"/>
                    </a:cubicBezTo>
                    <a:cubicBezTo>
                      <a:pt x="1272" y="5378"/>
                      <a:pt x="1278" y="5370"/>
                      <a:pt x="1275" y="5361"/>
                    </a:cubicBezTo>
                    <a:cubicBezTo>
                      <a:pt x="1005" y="4210"/>
                      <a:pt x="43" y="54"/>
                      <a:pt x="32" y="12"/>
                    </a:cubicBezTo>
                    <a:cubicBezTo>
                      <a:pt x="31" y="5"/>
                      <a:pt x="25" y="1"/>
                      <a:pt x="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" name="Google Shape;696;p37"/>
              <p:cNvSpPr/>
              <p:nvPr/>
            </p:nvSpPr>
            <p:spPr>
              <a:xfrm>
                <a:off x="7140959" y="4249090"/>
                <a:ext cx="179982" cy="250212"/>
              </a:xfrm>
              <a:custGeom>
                <a:avLst/>
                <a:gdLst/>
                <a:ahLst/>
                <a:cxnLst/>
                <a:rect l="l" t="t" r="r" b="b"/>
                <a:pathLst>
                  <a:path w="3839" h="5337" extrusionOk="0">
                    <a:moveTo>
                      <a:pt x="1" y="93"/>
                    </a:moveTo>
                    <a:lnTo>
                      <a:pt x="1" y="95"/>
                    </a:lnTo>
                    <a:cubicBezTo>
                      <a:pt x="1" y="95"/>
                      <a:pt x="1" y="95"/>
                      <a:pt x="1" y="95"/>
                    </a:cubicBezTo>
                    <a:lnTo>
                      <a:pt x="1" y="95"/>
                    </a:lnTo>
                    <a:cubicBezTo>
                      <a:pt x="1" y="95"/>
                      <a:pt x="1" y="94"/>
                      <a:pt x="1" y="93"/>
                    </a:cubicBezTo>
                    <a:close/>
                    <a:moveTo>
                      <a:pt x="2857" y="0"/>
                    </a:moveTo>
                    <a:cubicBezTo>
                      <a:pt x="2257" y="85"/>
                      <a:pt x="1505" y="108"/>
                      <a:pt x="869" y="108"/>
                    </a:cubicBezTo>
                    <a:cubicBezTo>
                      <a:pt x="535" y="108"/>
                      <a:pt x="233" y="102"/>
                      <a:pt x="1" y="95"/>
                    </a:cubicBezTo>
                    <a:lnTo>
                      <a:pt x="1" y="95"/>
                    </a:lnTo>
                    <a:cubicBezTo>
                      <a:pt x="40" y="228"/>
                      <a:pt x="85" y="385"/>
                      <a:pt x="139" y="561"/>
                    </a:cubicBezTo>
                    <a:cubicBezTo>
                      <a:pt x="565" y="1982"/>
                      <a:pt x="1427" y="4643"/>
                      <a:pt x="1611" y="5206"/>
                    </a:cubicBezTo>
                    <a:cubicBezTo>
                      <a:pt x="2012" y="5299"/>
                      <a:pt x="2329" y="5337"/>
                      <a:pt x="2582" y="5337"/>
                    </a:cubicBezTo>
                    <a:cubicBezTo>
                      <a:pt x="3727" y="5337"/>
                      <a:pt x="3559" y="4559"/>
                      <a:pt x="3838" y="4535"/>
                    </a:cubicBezTo>
                    <a:cubicBezTo>
                      <a:pt x="3482" y="3301"/>
                      <a:pt x="3094" y="1288"/>
                      <a:pt x="2920" y="344"/>
                    </a:cubicBezTo>
                    <a:cubicBezTo>
                      <a:pt x="2894" y="204"/>
                      <a:pt x="2872" y="87"/>
                      <a:pt x="2857" y="0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" name="Google Shape;697;p37"/>
              <p:cNvSpPr/>
              <p:nvPr/>
            </p:nvSpPr>
            <p:spPr>
              <a:xfrm>
                <a:off x="7140959" y="4249090"/>
                <a:ext cx="136897" cy="29864"/>
              </a:xfrm>
              <a:custGeom>
                <a:avLst/>
                <a:gdLst/>
                <a:ahLst/>
                <a:cxnLst/>
                <a:rect l="l" t="t" r="r" b="b"/>
                <a:pathLst>
                  <a:path w="2920" h="637" extrusionOk="0">
                    <a:moveTo>
                      <a:pt x="2857" y="0"/>
                    </a:moveTo>
                    <a:cubicBezTo>
                      <a:pt x="2262" y="85"/>
                      <a:pt x="1519" y="108"/>
                      <a:pt x="887" y="108"/>
                    </a:cubicBezTo>
                    <a:cubicBezTo>
                      <a:pt x="545" y="108"/>
                      <a:pt x="236" y="101"/>
                      <a:pt x="1" y="93"/>
                    </a:cubicBezTo>
                    <a:lnTo>
                      <a:pt x="1" y="93"/>
                    </a:lnTo>
                    <a:cubicBezTo>
                      <a:pt x="39" y="226"/>
                      <a:pt x="85" y="384"/>
                      <a:pt x="139" y="561"/>
                    </a:cubicBezTo>
                    <a:cubicBezTo>
                      <a:pt x="575" y="615"/>
                      <a:pt x="952" y="637"/>
                      <a:pt x="1276" y="637"/>
                    </a:cubicBezTo>
                    <a:cubicBezTo>
                      <a:pt x="2270" y="637"/>
                      <a:pt x="2756" y="433"/>
                      <a:pt x="2920" y="344"/>
                    </a:cubicBezTo>
                    <a:cubicBezTo>
                      <a:pt x="2894" y="204"/>
                      <a:pt x="2872" y="87"/>
                      <a:pt x="2857" y="0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" name="Google Shape;698;p37"/>
              <p:cNvSpPr/>
              <p:nvPr/>
            </p:nvSpPr>
            <p:spPr>
              <a:xfrm>
                <a:off x="7203407" y="4461562"/>
                <a:ext cx="350119" cy="145570"/>
              </a:xfrm>
              <a:custGeom>
                <a:avLst/>
                <a:gdLst/>
                <a:ahLst/>
                <a:cxnLst/>
                <a:rect l="l" t="t" r="r" b="b"/>
                <a:pathLst>
                  <a:path w="7468" h="3105" extrusionOk="0">
                    <a:moveTo>
                      <a:pt x="2573" y="0"/>
                    </a:moveTo>
                    <a:cubicBezTo>
                      <a:pt x="2551" y="0"/>
                      <a:pt x="2529" y="1"/>
                      <a:pt x="2506" y="3"/>
                    </a:cubicBezTo>
                    <a:cubicBezTo>
                      <a:pt x="2227" y="25"/>
                      <a:pt x="2395" y="805"/>
                      <a:pt x="1250" y="805"/>
                    </a:cubicBezTo>
                    <a:cubicBezTo>
                      <a:pt x="997" y="805"/>
                      <a:pt x="679" y="767"/>
                      <a:pt x="279" y="674"/>
                    </a:cubicBezTo>
                    <a:cubicBezTo>
                      <a:pt x="272" y="673"/>
                      <a:pt x="265" y="672"/>
                      <a:pt x="258" y="672"/>
                    </a:cubicBezTo>
                    <a:cubicBezTo>
                      <a:pt x="104" y="672"/>
                      <a:pt x="0" y="973"/>
                      <a:pt x="30" y="1419"/>
                    </a:cubicBezTo>
                    <a:cubicBezTo>
                      <a:pt x="48" y="1697"/>
                      <a:pt x="42" y="2240"/>
                      <a:pt x="34" y="2636"/>
                    </a:cubicBezTo>
                    <a:cubicBezTo>
                      <a:pt x="30" y="2905"/>
                      <a:pt x="24" y="3105"/>
                      <a:pt x="24" y="3105"/>
                    </a:cubicBezTo>
                    <a:lnTo>
                      <a:pt x="6897" y="3105"/>
                    </a:lnTo>
                    <a:cubicBezTo>
                      <a:pt x="7205" y="3105"/>
                      <a:pt x="7402" y="2882"/>
                      <a:pt x="7437" y="2636"/>
                    </a:cubicBezTo>
                    <a:cubicBezTo>
                      <a:pt x="7468" y="2431"/>
                      <a:pt x="7387" y="2209"/>
                      <a:pt x="7165" y="2084"/>
                    </a:cubicBezTo>
                    <a:cubicBezTo>
                      <a:pt x="7116" y="2058"/>
                      <a:pt x="7064" y="2032"/>
                      <a:pt x="7004" y="2009"/>
                    </a:cubicBezTo>
                    <a:cubicBezTo>
                      <a:pt x="6138" y="1672"/>
                      <a:pt x="5284" y="1628"/>
                      <a:pt x="3970" y="887"/>
                    </a:cubicBezTo>
                    <a:cubicBezTo>
                      <a:pt x="3222" y="464"/>
                      <a:pt x="3052" y="0"/>
                      <a:pt x="25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9" name="Google Shape;699;p37"/>
              <p:cNvSpPr/>
              <p:nvPr/>
            </p:nvSpPr>
            <p:spPr>
              <a:xfrm>
                <a:off x="7073120" y="2371352"/>
                <a:ext cx="32865" cy="31927"/>
              </a:xfrm>
              <a:custGeom>
                <a:avLst/>
                <a:gdLst/>
                <a:ahLst/>
                <a:cxnLst/>
                <a:rect l="l" t="t" r="r" b="b"/>
                <a:pathLst>
                  <a:path w="701" h="681" extrusionOk="0">
                    <a:moveTo>
                      <a:pt x="444" y="1"/>
                    </a:moveTo>
                    <a:cubicBezTo>
                      <a:pt x="309" y="16"/>
                      <a:pt x="161" y="28"/>
                      <a:pt x="0" y="36"/>
                    </a:cubicBezTo>
                    <a:cubicBezTo>
                      <a:pt x="153" y="239"/>
                      <a:pt x="263" y="471"/>
                      <a:pt x="343" y="681"/>
                    </a:cubicBezTo>
                    <a:cubicBezTo>
                      <a:pt x="465" y="630"/>
                      <a:pt x="586" y="580"/>
                      <a:pt x="700" y="530"/>
                    </a:cubicBezTo>
                    <a:cubicBezTo>
                      <a:pt x="636" y="360"/>
                      <a:pt x="552" y="176"/>
                      <a:pt x="4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" name="Google Shape;700;p37"/>
              <p:cNvSpPr/>
              <p:nvPr/>
            </p:nvSpPr>
            <p:spPr>
              <a:xfrm>
                <a:off x="6838801" y="2423532"/>
                <a:ext cx="29302" cy="55603"/>
              </a:xfrm>
              <a:custGeom>
                <a:avLst/>
                <a:gdLst/>
                <a:ahLst/>
                <a:cxnLst/>
                <a:rect l="l" t="t" r="r" b="b"/>
                <a:pathLst>
                  <a:path w="625" h="1186" extrusionOk="0">
                    <a:moveTo>
                      <a:pt x="338" y="1"/>
                    </a:moveTo>
                    <a:cubicBezTo>
                      <a:pt x="243" y="100"/>
                      <a:pt x="121" y="227"/>
                      <a:pt x="0" y="343"/>
                    </a:cubicBezTo>
                    <a:cubicBezTo>
                      <a:pt x="46" y="580"/>
                      <a:pt x="121" y="875"/>
                      <a:pt x="240" y="1185"/>
                    </a:cubicBezTo>
                    <a:lnTo>
                      <a:pt x="624" y="1101"/>
                    </a:lnTo>
                    <a:cubicBezTo>
                      <a:pt x="450" y="659"/>
                      <a:pt x="372" y="244"/>
                      <a:pt x="33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1" name="Google Shape;701;p37"/>
              <p:cNvSpPr/>
              <p:nvPr/>
            </p:nvSpPr>
            <p:spPr>
              <a:xfrm>
                <a:off x="6711562" y="2357522"/>
                <a:ext cx="480264" cy="145617"/>
              </a:xfrm>
              <a:custGeom>
                <a:avLst/>
                <a:gdLst/>
                <a:ahLst/>
                <a:cxnLst/>
                <a:rect l="l" t="t" r="r" b="b"/>
                <a:pathLst>
                  <a:path w="10244" h="3106" extrusionOk="0">
                    <a:moveTo>
                      <a:pt x="10057" y="0"/>
                    </a:moveTo>
                    <a:cubicBezTo>
                      <a:pt x="10053" y="5"/>
                      <a:pt x="10050" y="10"/>
                      <a:pt x="10045" y="13"/>
                    </a:cubicBezTo>
                    <a:cubicBezTo>
                      <a:pt x="9666" y="271"/>
                      <a:pt x="8399" y="881"/>
                      <a:pt x="6767" y="1479"/>
                    </a:cubicBezTo>
                    <a:cubicBezTo>
                      <a:pt x="6636" y="1526"/>
                      <a:pt x="6503" y="1575"/>
                      <a:pt x="6368" y="1621"/>
                    </a:cubicBezTo>
                    <a:cubicBezTo>
                      <a:pt x="6341" y="1632"/>
                      <a:pt x="6313" y="1641"/>
                      <a:pt x="6286" y="1650"/>
                    </a:cubicBezTo>
                    <a:cubicBezTo>
                      <a:pt x="6128" y="1705"/>
                      <a:pt x="5966" y="1760"/>
                      <a:pt x="5803" y="1815"/>
                    </a:cubicBezTo>
                    <a:cubicBezTo>
                      <a:pt x="5783" y="1821"/>
                      <a:pt x="5764" y="1827"/>
                      <a:pt x="5744" y="1834"/>
                    </a:cubicBezTo>
                    <a:cubicBezTo>
                      <a:pt x="5703" y="1847"/>
                      <a:pt x="5660" y="1861"/>
                      <a:pt x="5619" y="1875"/>
                    </a:cubicBezTo>
                    <a:cubicBezTo>
                      <a:pt x="5563" y="1893"/>
                      <a:pt x="5504" y="1912"/>
                      <a:pt x="5448" y="1930"/>
                    </a:cubicBezTo>
                    <a:cubicBezTo>
                      <a:pt x="3739" y="2471"/>
                      <a:pt x="1818" y="2916"/>
                      <a:pt x="150" y="2939"/>
                    </a:cubicBezTo>
                    <a:cubicBezTo>
                      <a:pt x="149" y="2939"/>
                      <a:pt x="148" y="2939"/>
                      <a:pt x="148" y="2939"/>
                    </a:cubicBezTo>
                    <a:cubicBezTo>
                      <a:pt x="100" y="2939"/>
                      <a:pt x="63" y="2900"/>
                      <a:pt x="63" y="2852"/>
                    </a:cubicBezTo>
                    <a:cubicBezTo>
                      <a:pt x="42" y="2901"/>
                      <a:pt x="20" y="2950"/>
                      <a:pt x="0" y="2999"/>
                    </a:cubicBezTo>
                    <a:cubicBezTo>
                      <a:pt x="26" y="3034"/>
                      <a:pt x="52" y="3070"/>
                      <a:pt x="78" y="3106"/>
                    </a:cubicBezTo>
                    <a:cubicBezTo>
                      <a:pt x="2682" y="3041"/>
                      <a:pt x="5066" y="2379"/>
                      <a:pt x="6879" y="1682"/>
                    </a:cubicBezTo>
                    <a:cubicBezTo>
                      <a:pt x="8657" y="999"/>
                      <a:pt x="9889" y="283"/>
                      <a:pt x="10244" y="66"/>
                    </a:cubicBezTo>
                    <a:cubicBezTo>
                      <a:pt x="10172" y="40"/>
                      <a:pt x="10106" y="17"/>
                      <a:pt x="1005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" name="Google Shape;702;p37"/>
              <p:cNvSpPr/>
              <p:nvPr/>
            </p:nvSpPr>
            <p:spPr>
              <a:xfrm>
                <a:off x="7009688" y="1575475"/>
                <a:ext cx="203236" cy="446743"/>
              </a:xfrm>
              <a:custGeom>
                <a:avLst/>
                <a:gdLst/>
                <a:ahLst/>
                <a:cxnLst/>
                <a:rect l="l" t="t" r="r" b="b"/>
                <a:pathLst>
                  <a:path w="4335" h="9529" extrusionOk="0">
                    <a:moveTo>
                      <a:pt x="102" y="1"/>
                    </a:moveTo>
                    <a:cubicBezTo>
                      <a:pt x="44" y="1"/>
                      <a:pt x="0" y="24"/>
                      <a:pt x="0" y="24"/>
                    </a:cubicBezTo>
                    <a:cubicBezTo>
                      <a:pt x="275" y="801"/>
                      <a:pt x="1136" y="3290"/>
                      <a:pt x="1297" y="4637"/>
                    </a:cubicBezTo>
                    <a:cubicBezTo>
                      <a:pt x="1387" y="5386"/>
                      <a:pt x="1674" y="7384"/>
                      <a:pt x="1884" y="9349"/>
                    </a:cubicBezTo>
                    <a:cubicBezTo>
                      <a:pt x="1933" y="9395"/>
                      <a:pt x="1988" y="9444"/>
                      <a:pt x="2046" y="9497"/>
                    </a:cubicBezTo>
                    <a:cubicBezTo>
                      <a:pt x="2068" y="9518"/>
                      <a:pt x="2097" y="9528"/>
                      <a:pt x="2126" y="9528"/>
                    </a:cubicBezTo>
                    <a:cubicBezTo>
                      <a:pt x="2147" y="9528"/>
                      <a:pt x="2168" y="9523"/>
                      <a:pt x="2186" y="9511"/>
                    </a:cubicBezTo>
                    <a:cubicBezTo>
                      <a:pt x="2231" y="9485"/>
                      <a:pt x="2272" y="9456"/>
                      <a:pt x="2313" y="9429"/>
                    </a:cubicBezTo>
                    <a:cubicBezTo>
                      <a:pt x="3414" y="8672"/>
                      <a:pt x="3481" y="7435"/>
                      <a:pt x="3558" y="6389"/>
                    </a:cubicBezTo>
                    <a:cubicBezTo>
                      <a:pt x="3570" y="6206"/>
                      <a:pt x="3584" y="6028"/>
                      <a:pt x="3604" y="5860"/>
                    </a:cubicBezTo>
                    <a:cubicBezTo>
                      <a:pt x="3611" y="5799"/>
                      <a:pt x="3619" y="5744"/>
                      <a:pt x="3627" y="5692"/>
                    </a:cubicBezTo>
                    <a:cubicBezTo>
                      <a:pt x="3699" y="5244"/>
                      <a:pt x="3813" y="5126"/>
                      <a:pt x="3915" y="5126"/>
                    </a:cubicBezTo>
                    <a:cubicBezTo>
                      <a:pt x="4027" y="5126"/>
                      <a:pt x="4122" y="5270"/>
                      <a:pt x="4128" y="5278"/>
                    </a:cubicBezTo>
                    <a:cubicBezTo>
                      <a:pt x="4128" y="5278"/>
                      <a:pt x="4334" y="4957"/>
                      <a:pt x="4128" y="4590"/>
                    </a:cubicBezTo>
                    <a:cubicBezTo>
                      <a:pt x="3949" y="4272"/>
                      <a:pt x="3336" y="4251"/>
                      <a:pt x="3179" y="4251"/>
                    </a:cubicBezTo>
                    <a:cubicBezTo>
                      <a:pt x="3155" y="4251"/>
                      <a:pt x="3142" y="4252"/>
                      <a:pt x="3142" y="4252"/>
                    </a:cubicBezTo>
                    <a:cubicBezTo>
                      <a:pt x="3142" y="4252"/>
                      <a:pt x="3105" y="3064"/>
                      <a:pt x="2856" y="2422"/>
                    </a:cubicBezTo>
                    <a:cubicBezTo>
                      <a:pt x="2607" y="1778"/>
                      <a:pt x="630" y="391"/>
                      <a:pt x="317" y="180"/>
                    </a:cubicBezTo>
                    <a:cubicBezTo>
                      <a:pt x="259" y="34"/>
                      <a:pt x="171" y="1"/>
                      <a:pt x="1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3" name="Google Shape;703;p37"/>
              <p:cNvSpPr/>
              <p:nvPr/>
            </p:nvSpPr>
            <p:spPr>
              <a:xfrm>
                <a:off x="7106500" y="1766943"/>
                <a:ext cx="96390" cy="22597"/>
              </a:xfrm>
              <a:custGeom>
                <a:avLst/>
                <a:gdLst/>
                <a:ahLst/>
                <a:cxnLst/>
                <a:rect l="l" t="t" r="r" b="b"/>
                <a:pathLst>
                  <a:path w="2056" h="482" extrusionOk="0">
                    <a:moveTo>
                      <a:pt x="19" y="1"/>
                    </a:moveTo>
                    <a:cubicBezTo>
                      <a:pt x="14" y="1"/>
                      <a:pt x="8" y="4"/>
                      <a:pt x="5" y="9"/>
                    </a:cubicBezTo>
                    <a:cubicBezTo>
                      <a:pt x="1" y="16"/>
                      <a:pt x="4" y="26"/>
                      <a:pt x="11" y="30"/>
                    </a:cubicBezTo>
                    <a:cubicBezTo>
                      <a:pt x="22" y="36"/>
                      <a:pt x="285" y="177"/>
                      <a:pt x="1078" y="183"/>
                    </a:cubicBezTo>
                    <a:cubicBezTo>
                      <a:pt x="1855" y="189"/>
                      <a:pt x="2022" y="471"/>
                      <a:pt x="2023" y="474"/>
                    </a:cubicBezTo>
                    <a:cubicBezTo>
                      <a:pt x="2026" y="478"/>
                      <a:pt x="2032" y="481"/>
                      <a:pt x="2037" y="481"/>
                    </a:cubicBezTo>
                    <a:cubicBezTo>
                      <a:pt x="2040" y="481"/>
                      <a:pt x="2042" y="481"/>
                      <a:pt x="2045" y="480"/>
                    </a:cubicBezTo>
                    <a:cubicBezTo>
                      <a:pt x="2052" y="475"/>
                      <a:pt x="2055" y="466"/>
                      <a:pt x="2051" y="458"/>
                    </a:cubicBezTo>
                    <a:cubicBezTo>
                      <a:pt x="2045" y="446"/>
                      <a:pt x="1877" y="159"/>
                      <a:pt x="1078" y="152"/>
                    </a:cubicBezTo>
                    <a:cubicBezTo>
                      <a:pt x="294" y="146"/>
                      <a:pt x="28" y="4"/>
                      <a:pt x="27" y="3"/>
                    </a:cubicBezTo>
                    <a:cubicBezTo>
                      <a:pt x="24" y="1"/>
                      <a:pt x="22" y="1"/>
                      <a:pt x="1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4" name="Google Shape;704;p37"/>
              <p:cNvSpPr/>
              <p:nvPr/>
            </p:nvSpPr>
            <p:spPr>
              <a:xfrm>
                <a:off x="7105094" y="1807074"/>
                <a:ext cx="29630" cy="161229"/>
              </a:xfrm>
              <a:custGeom>
                <a:avLst/>
                <a:gdLst/>
                <a:ahLst/>
                <a:cxnLst/>
                <a:rect l="l" t="t" r="r" b="b"/>
                <a:pathLst>
                  <a:path w="632" h="3439" extrusionOk="0">
                    <a:moveTo>
                      <a:pt x="614" y="1"/>
                    </a:moveTo>
                    <a:cubicBezTo>
                      <a:pt x="609" y="1"/>
                      <a:pt x="604" y="3"/>
                      <a:pt x="601" y="7"/>
                    </a:cubicBezTo>
                    <a:cubicBezTo>
                      <a:pt x="599" y="10"/>
                      <a:pt x="434" y="270"/>
                      <a:pt x="286" y="819"/>
                    </a:cubicBezTo>
                    <a:cubicBezTo>
                      <a:pt x="150" y="1325"/>
                      <a:pt x="0" y="2188"/>
                      <a:pt x="60" y="3423"/>
                    </a:cubicBezTo>
                    <a:cubicBezTo>
                      <a:pt x="60" y="3432"/>
                      <a:pt x="67" y="3438"/>
                      <a:pt x="75" y="3438"/>
                    </a:cubicBezTo>
                    <a:lnTo>
                      <a:pt x="76" y="3438"/>
                    </a:lnTo>
                    <a:cubicBezTo>
                      <a:pt x="84" y="3438"/>
                      <a:pt x="92" y="3431"/>
                      <a:pt x="90" y="3421"/>
                    </a:cubicBezTo>
                    <a:cubicBezTo>
                      <a:pt x="31" y="2191"/>
                      <a:pt x="179" y="1331"/>
                      <a:pt x="315" y="828"/>
                    </a:cubicBezTo>
                    <a:cubicBezTo>
                      <a:pt x="462" y="283"/>
                      <a:pt x="625" y="27"/>
                      <a:pt x="627" y="24"/>
                    </a:cubicBezTo>
                    <a:cubicBezTo>
                      <a:pt x="631" y="17"/>
                      <a:pt x="628" y="7"/>
                      <a:pt x="622" y="3"/>
                    </a:cubicBezTo>
                    <a:cubicBezTo>
                      <a:pt x="620" y="1"/>
                      <a:pt x="617" y="1"/>
                      <a:pt x="61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" name="Google Shape;705;p37"/>
              <p:cNvSpPr/>
              <p:nvPr/>
            </p:nvSpPr>
            <p:spPr>
              <a:xfrm>
                <a:off x="7094686" y="1777492"/>
                <a:ext cx="9517" cy="187014"/>
              </a:xfrm>
              <a:custGeom>
                <a:avLst/>
                <a:gdLst/>
                <a:ahLst/>
                <a:cxnLst/>
                <a:rect l="l" t="t" r="r" b="b"/>
                <a:pathLst>
                  <a:path w="203" h="3989" extrusionOk="0">
                    <a:moveTo>
                      <a:pt x="100" y="1"/>
                    </a:moveTo>
                    <a:cubicBezTo>
                      <a:pt x="92" y="1"/>
                      <a:pt x="84" y="7"/>
                      <a:pt x="84" y="16"/>
                    </a:cubicBezTo>
                    <a:cubicBezTo>
                      <a:pt x="83" y="39"/>
                      <a:pt x="0" y="2340"/>
                      <a:pt x="170" y="3974"/>
                    </a:cubicBezTo>
                    <a:cubicBezTo>
                      <a:pt x="170" y="3982"/>
                      <a:pt x="178" y="3988"/>
                      <a:pt x="185" y="3988"/>
                    </a:cubicBezTo>
                    <a:lnTo>
                      <a:pt x="187" y="3988"/>
                    </a:lnTo>
                    <a:cubicBezTo>
                      <a:pt x="196" y="3988"/>
                      <a:pt x="202" y="3981"/>
                      <a:pt x="201" y="3971"/>
                    </a:cubicBezTo>
                    <a:cubicBezTo>
                      <a:pt x="31" y="2339"/>
                      <a:pt x="115" y="41"/>
                      <a:pt x="115" y="18"/>
                    </a:cubicBezTo>
                    <a:cubicBezTo>
                      <a:pt x="115" y="9"/>
                      <a:pt x="109" y="1"/>
                      <a:pt x="10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" name="Google Shape;706;p37"/>
              <p:cNvSpPr/>
              <p:nvPr/>
            </p:nvSpPr>
            <p:spPr>
              <a:xfrm>
                <a:off x="7148413" y="1626717"/>
                <a:ext cx="245946" cy="471075"/>
              </a:xfrm>
              <a:custGeom>
                <a:avLst/>
                <a:gdLst/>
                <a:ahLst/>
                <a:cxnLst/>
                <a:rect l="l" t="t" r="r" b="b"/>
                <a:pathLst>
                  <a:path w="5246" h="10048" extrusionOk="0">
                    <a:moveTo>
                      <a:pt x="3507" y="0"/>
                    </a:moveTo>
                    <a:cubicBezTo>
                      <a:pt x="3468" y="138"/>
                      <a:pt x="3426" y="295"/>
                      <a:pt x="3378" y="470"/>
                    </a:cubicBezTo>
                    <a:cubicBezTo>
                      <a:pt x="3005" y="1826"/>
                      <a:pt x="2352" y="4128"/>
                      <a:pt x="1976" y="5091"/>
                    </a:cubicBezTo>
                    <a:cubicBezTo>
                      <a:pt x="1863" y="5382"/>
                      <a:pt x="1701" y="5672"/>
                      <a:pt x="1527" y="5967"/>
                    </a:cubicBezTo>
                    <a:cubicBezTo>
                      <a:pt x="859" y="7097"/>
                      <a:pt x="1" y="8279"/>
                      <a:pt x="921" y="9681"/>
                    </a:cubicBezTo>
                    <a:lnTo>
                      <a:pt x="923" y="9681"/>
                    </a:lnTo>
                    <a:cubicBezTo>
                      <a:pt x="1173" y="9969"/>
                      <a:pt x="1577" y="10048"/>
                      <a:pt x="1944" y="10048"/>
                    </a:cubicBezTo>
                    <a:cubicBezTo>
                      <a:pt x="2117" y="10048"/>
                      <a:pt x="2281" y="10031"/>
                      <a:pt x="2417" y="10010"/>
                    </a:cubicBezTo>
                    <a:cubicBezTo>
                      <a:pt x="2634" y="9976"/>
                      <a:pt x="2817" y="9829"/>
                      <a:pt x="2900" y="9626"/>
                    </a:cubicBezTo>
                    <a:cubicBezTo>
                      <a:pt x="3279" y="8681"/>
                      <a:pt x="4419" y="5600"/>
                      <a:pt x="5202" y="873"/>
                    </a:cubicBezTo>
                    <a:cubicBezTo>
                      <a:pt x="5216" y="788"/>
                      <a:pt x="5230" y="699"/>
                      <a:pt x="5245" y="612"/>
                    </a:cubicBezTo>
                    <a:lnTo>
                      <a:pt x="3507" y="0"/>
                    </a:ln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" name="Google Shape;707;p37"/>
              <p:cNvSpPr/>
              <p:nvPr/>
            </p:nvSpPr>
            <p:spPr>
              <a:xfrm>
                <a:off x="7118174" y="1842283"/>
                <a:ext cx="101923" cy="238304"/>
              </a:xfrm>
              <a:custGeom>
                <a:avLst/>
                <a:gdLst/>
                <a:ahLst/>
                <a:cxnLst/>
                <a:rect l="l" t="t" r="r" b="b"/>
                <a:pathLst>
                  <a:path w="2174" h="5083" extrusionOk="0">
                    <a:moveTo>
                      <a:pt x="1313" y="1"/>
                    </a:moveTo>
                    <a:cubicBezTo>
                      <a:pt x="1305" y="53"/>
                      <a:pt x="1297" y="108"/>
                      <a:pt x="1290" y="169"/>
                    </a:cubicBezTo>
                    <a:cubicBezTo>
                      <a:pt x="1271" y="337"/>
                      <a:pt x="1258" y="515"/>
                      <a:pt x="1244" y="698"/>
                    </a:cubicBezTo>
                    <a:cubicBezTo>
                      <a:pt x="1167" y="1744"/>
                      <a:pt x="1100" y="2982"/>
                      <a:pt x="1" y="3738"/>
                    </a:cubicBezTo>
                    <a:lnTo>
                      <a:pt x="565" y="4222"/>
                    </a:lnTo>
                    <a:lnTo>
                      <a:pt x="1568" y="5083"/>
                    </a:lnTo>
                    <a:cubicBezTo>
                      <a:pt x="646" y="3682"/>
                      <a:pt x="1504" y="2499"/>
                      <a:pt x="2173" y="1369"/>
                    </a:cubicBezTo>
                    <a:cubicBezTo>
                      <a:pt x="2071" y="1226"/>
                      <a:pt x="1965" y="1067"/>
                      <a:pt x="1865" y="909"/>
                    </a:cubicBezTo>
                    <a:cubicBezTo>
                      <a:pt x="1829" y="854"/>
                      <a:pt x="1794" y="801"/>
                      <a:pt x="1762" y="747"/>
                    </a:cubicBezTo>
                    <a:cubicBezTo>
                      <a:pt x="1560" y="426"/>
                      <a:pt x="1387" y="131"/>
                      <a:pt x="1313" y="1"/>
                    </a:cubicBezTo>
                    <a:close/>
                  </a:path>
                </a:pathLst>
              </a:custGeom>
              <a:solidFill>
                <a:srgbClr val="F4A68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" name="Google Shape;708;p37"/>
              <p:cNvSpPr/>
              <p:nvPr/>
            </p:nvSpPr>
            <p:spPr>
              <a:xfrm>
                <a:off x="7179684" y="1815748"/>
                <a:ext cx="24051" cy="61604"/>
              </a:xfrm>
              <a:custGeom>
                <a:avLst/>
                <a:gdLst/>
                <a:ahLst/>
                <a:cxnLst/>
                <a:rect l="l" t="t" r="r" b="b"/>
                <a:pathLst>
                  <a:path w="513" h="1314" extrusionOk="0">
                    <a:moveTo>
                      <a:pt x="290" y="1"/>
                    </a:moveTo>
                    <a:cubicBezTo>
                      <a:pt x="188" y="1"/>
                      <a:pt x="73" y="119"/>
                      <a:pt x="2" y="567"/>
                    </a:cubicBezTo>
                    <a:lnTo>
                      <a:pt x="1" y="567"/>
                    </a:lnTo>
                    <a:cubicBezTo>
                      <a:pt x="75" y="697"/>
                      <a:pt x="248" y="992"/>
                      <a:pt x="449" y="1313"/>
                    </a:cubicBezTo>
                    <a:cubicBezTo>
                      <a:pt x="513" y="720"/>
                      <a:pt x="502" y="153"/>
                      <a:pt x="502" y="153"/>
                    </a:cubicBezTo>
                    <a:cubicBezTo>
                      <a:pt x="497" y="145"/>
                      <a:pt x="401" y="1"/>
                      <a:pt x="29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" name="Google Shape;709;p37"/>
              <p:cNvSpPr/>
              <p:nvPr/>
            </p:nvSpPr>
            <p:spPr>
              <a:xfrm>
                <a:off x="7118174" y="1842283"/>
                <a:ext cx="87436" cy="197985"/>
              </a:xfrm>
              <a:custGeom>
                <a:avLst/>
                <a:gdLst/>
                <a:ahLst/>
                <a:cxnLst/>
                <a:rect l="l" t="t" r="r" b="b"/>
                <a:pathLst>
                  <a:path w="1865" h="4223" extrusionOk="0">
                    <a:moveTo>
                      <a:pt x="1313" y="1"/>
                    </a:moveTo>
                    <a:cubicBezTo>
                      <a:pt x="1305" y="53"/>
                      <a:pt x="1297" y="108"/>
                      <a:pt x="1290" y="169"/>
                    </a:cubicBezTo>
                    <a:cubicBezTo>
                      <a:pt x="1271" y="337"/>
                      <a:pt x="1258" y="515"/>
                      <a:pt x="1244" y="698"/>
                    </a:cubicBezTo>
                    <a:cubicBezTo>
                      <a:pt x="1167" y="1744"/>
                      <a:pt x="1100" y="2982"/>
                      <a:pt x="1" y="3738"/>
                    </a:cubicBezTo>
                    <a:lnTo>
                      <a:pt x="565" y="4222"/>
                    </a:lnTo>
                    <a:cubicBezTo>
                      <a:pt x="735" y="3062"/>
                      <a:pt x="1654" y="1299"/>
                      <a:pt x="1865" y="909"/>
                    </a:cubicBezTo>
                    <a:cubicBezTo>
                      <a:pt x="1829" y="854"/>
                      <a:pt x="1794" y="801"/>
                      <a:pt x="1762" y="747"/>
                    </a:cubicBezTo>
                    <a:cubicBezTo>
                      <a:pt x="1560" y="426"/>
                      <a:pt x="1387" y="131"/>
                      <a:pt x="1313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" name="Google Shape;710;p37"/>
              <p:cNvSpPr/>
              <p:nvPr/>
            </p:nvSpPr>
            <p:spPr>
              <a:xfrm>
                <a:off x="7294593" y="1382647"/>
                <a:ext cx="209705" cy="281295"/>
              </a:xfrm>
              <a:custGeom>
                <a:avLst/>
                <a:gdLst/>
                <a:ahLst/>
                <a:cxnLst/>
                <a:rect l="l" t="t" r="r" b="b"/>
                <a:pathLst>
                  <a:path w="4473" h="6000" extrusionOk="0">
                    <a:moveTo>
                      <a:pt x="1819" y="0"/>
                    </a:moveTo>
                    <a:cubicBezTo>
                      <a:pt x="1794" y="0"/>
                      <a:pt x="1770" y="16"/>
                      <a:pt x="1762" y="40"/>
                    </a:cubicBezTo>
                    <a:lnTo>
                      <a:pt x="11" y="5007"/>
                    </a:lnTo>
                    <a:cubicBezTo>
                      <a:pt x="0" y="5040"/>
                      <a:pt x="17" y="5075"/>
                      <a:pt x="49" y="5085"/>
                    </a:cubicBezTo>
                    <a:lnTo>
                      <a:pt x="389" y="5206"/>
                    </a:lnTo>
                    <a:lnTo>
                      <a:pt x="2127" y="5818"/>
                    </a:lnTo>
                    <a:lnTo>
                      <a:pt x="2633" y="5997"/>
                    </a:lnTo>
                    <a:cubicBezTo>
                      <a:pt x="2640" y="5999"/>
                      <a:pt x="2646" y="6000"/>
                      <a:pt x="2653" y="6000"/>
                    </a:cubicBezTo>
                    <a:cubicBezTo>
                      <a:pt x="2679" y="6000"/>
                      <a:pt x="2703" y="5984"/>
                      <a:pt x="2711" y="5960"/>
                    </a:cubicBezTo>
                    <a:lnTo>
                      <a:pt x="4460" y="991"/>
                    </a:lnTo>
                    <a:cubicBezTo>
                      <a:pt x="4472" y="960"/>
                      <a:pt x="4456" y="925"/>
                      <a:pt x="4423" y="915"/>
                    </a:cubicBezTo>
                    <a:lnTo>
                      <a:pt x="1838" y="3"/>
                    </a:lnTo>
                    <a:cubicBezTo>
                      <a:pt x="1832" y="1"/>
                      <a:pt x="1825" y="0"/>
                      <a:pt x="181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" name="Google Shape;711;p37"/>
              <p:cNvSpPr/>
              <p:nvPr/>
            </p:nvSpPr>
            <p:spPr>
              <a:xfrm>
                <a:off x="7277387" y="1376552"/>
                <a:ext cx="103423" cy="244539"/>
              </a:xfrm>
              <a:custGeom>
                <a:avLst/>
                <a:gdLst/>
                <a:ahLst/>
                <a:cxnLst/>
                <a:rect l="l" t="t" r="r" b="b"/>
                <a:pathLst>
                  <a:path w="2206" h="5216" extrusionOk="0">
                    <a:moveTo>
                      <a:pt x="1817" y="1"/>
                    </a:moveTo>
                    <a:cubicBezTo>
                      <a:pt x="1793" y="1"/>
                      <a:pt x="1770" y="17"/>
                      <a:pt x="1762" y="42"/>
                    </a:cubicBezTo>
                    <a:lnTo>
                      <a:pt x="11" y="5009"/>
                    </a:lnTo>
                    <a:cubicBezTo>
                      <a:pt x="0" y="5041"/>
                      <a:pt x="17" y="5076"/>
                      <a:pt x="48" y="5087"/>
                    </a:cubicBezTo>
                    <a:lnTo>
                      <a:pt x="415" y="5215"/>
                    </a:lnTo>
                    <a:lnTo>
                      <a:pt x="415" y="5215"/>
                    </a:lnTo>
                    <a:cubicBezTo>
                      <a:pt x="384" y="5204"/>
                      <a:pt x="368" y="5169"/>
                      <a:pt x="378" y="5139"/>
                    </a:cubicBezTo>
                    <a:lnTo>
                      <a:pt x="2129" y="172"/>
                    </a:lnTo>
                    <a:cubicBezTo>
                      <a:pt x="2137" y="146"/>
                      <a:pt x="2161" y="130"/>
                      <a:pt x="2186" y="130"/>
                    </a:cubicBezTo>
                    <a:cubicBezTo>
                      <a:pt x="2192" y="130"/>
                      <a:pt x="2199" y="131"/>
                      <a:pt x="2205" y="133"/>
                    </a:cubicBezTo>
                    <a:lnTo>
                      <a:pt x="1838" y="5"/>
                    </a:lnTo>
                    <a:cubicBezTo>
                      <a:pt x="1831" y="2"/>
                      <a:pt x="1824" y="1"/>
                      <a:pt x="1817" y="1"/>
                    </a:cubicBezTo>
                    <a:close/>
                    <a:moveTo>
                      <a:pt x="415" y="5215"/>
                    </a:moveTo>
                    <a:cubicBezTo>
                      <a:pt x="415" y="5215"/>
                      <a:pt x="416" y="5215"/>
                      <a:pt x="416" y="5215"/>
                    </a:cubicBezTo>
                    <a:lnTo>
                      <a:pt x="415" y="5215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" name="Google Shape;712;p37"/>
              <p:cNvSpPr/>
              <p:nvPr/>
            </p:nvSpPr>
            <p:spPr>
              <a:xfrm>
                <a:off x="7406595" y="1432390"/>
                <a:ext cx="35631" cy="40038"/>
              </a:xfrm>
              <a:custGeom>
                <a:avLst/>
                <a:gdLst/>
                <a:ahLst/>
                <a:cxnLst/>
                <a:rect l="l" t="t" r="r" b="b"/>
                <a:pathLst>
                  <a:path w="760" h="854" extrusionOk="0">
                    <a:moveTo>
                      <a:pt x="447" y="1"/>
                    </a:moveTo>
                    <a:cubicBezTo>
                      <a:pt x="302" y="1"/>
                      <a:pt x="149" y="129"/>
                      <a:pt x="82" y="321"/>
                    </a:cubicBezTo>
                    <a:cubicBezTo>
                      <a:pt x="1" y="549"/>
                      <a:pt x="70" y="782"/>
                      <a:pt x="235" y="840"/>
                    </a:cubicBezTo>
                    <a:cubicBezTo>
                      <a:pt x="260" y="849"/>
                      <a:pt x="287" y="853"/>
                      <a:pt x="314" y="853"/>
                    </a:cubicBezTo>
                    <a:cubicBezTo>
                      <a:pt x="459" y="853"/>
                      <a:pt x="611" y="725"/>
                      <a:pt x="678" y="532"/>
                    </a:cubicBezTo>
                    <a:cubicBezTo>
                      <a:pt x="759" y="305"/>
                      <a:pt x="691" y="72"/>
                      <a:pt x="525" y="14"/>
                    </a:cubicBezTo>
                    <a:cubicBezTo>
                      <a:pt x="500" y="5"/>
                      <a:pt x="473" y="1"/>
                      <a:pt x="4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" name="Google Shape;713;p37"/>
              <p:cNvSpPr/>
              <p:nvPr/>
            </p:nvSpPr>
            <p:spPr>
              <a:xfrm>
                <a:off x="7410768" y="1436046"/>
                <a:ext cx="27286" cy="32724"/>
              </a:xfrm>
              <a:custGeom>
                <a:avLst/>
                <a:gdLst/>
                <a:ahLst/>
                <a:cxnLst/>
                <a:rect l="l" t="t" r="r" b="b"/>
                <a:pathLst>
                  <a:path w="582" h="698" extrusionOk="0">
                    <a:moveTo>
                      <a:pt x="358" y="1"/>
                    </a:moveTo>
                    <a:cubicBezTo>
                      <a:pt x="246" y="1"/>
                      <a:pt x="122" y="111"/>
                      <a:pt x="65" y="269"/>
                    </a:cubicBezTo>
                    <a:cubicBezTo>
                      <a:pt x="1" y="453"/>
                      <a:pt x="50" y="646"/>
                      <a:pt x="172" y="688"/>
                    </a:cubicBezTo>
                    <a:cubicBezTo>
                      <a:pt x="189" y="694"/>
                      <a:pt x="206" y="697"/>
                      <a:pt x="224" y="697"/>
                    </a:cubicBezTo>
                    <a:cubicBezTo>
                      <a:pt x="336" y="697"/>
                      <a:pt x="461" y="587"/>
                      <a:pt x="516" y="428"/>
                    </a:cubicBezTo>
                    <a:cubicBezTo>
                      <a:pt x="582" y="245"/>
                      <a:pt x="533" y="52"/>
                      <a:pt x="410" y="10"/>
                    </a:cubicBezTo>
                    <a:cubicBezTo>
                      <a:pt x="394" y="4"/>
                      <a:pt x="376" y="1"/>
                      <a:pt x="358" y="1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" name="Google Shape;714;p37"/>
              <p:cNvSpPr/>
              <p:nvPr/>
            </p:nvSpPr>
            <p:spPr>
              <a:xfrm>
                <a:off x="7342038" y="1397321"/>
                <a:ext cx="23347" cy="52837"/>
              </a:xfrm>
              <a:custGeom>
                <a:avLst/>
                <a:gdLst/>
                <a:ahLst/>
                <a:cxnLst/>
                <a:rect l="l" t="t" r="r" b="b"/>
                <a:pathLst>
                  <a:path w="498" h="1127" extrusionOk="0">
                    <a:moveTo>
                      <a:pt x="403" y="1"/>
                    </a:moveTo>
                    <a:cubicBezTo>
                      <a:pt x="390" y="7"/>
                      <a:pt x="383" y="10"/>
                      <a:pt x="370" y="16"/>
                    </a:cubicBezTo>
                    <a:lnTo>
                      <a:pt x="0" y="1066"/>
                    </a:lnTo>
                    <a:cubicBezTo>
                      <a:pt x="7" y="1079"/>
                      <a:pt x="10" y="1086"/>
                      <a:pt x="16" y="1099"/>
                    </a:cubicBezTo>
                    <a:lnTo>
                      <a:pt x="95" y="1126"/>
                    </a:lnTo>
                    <a:cubicBezTo>
                      <a:pt x="108" y="1121"/>
                      <a:pt x="114" y="1117"/>
                      <a:pt x="127" y="1111"/>
                    </a:cubicBezTo>
                    <a:lnTo>
                      <a:pt x="497" y="60"/>
                    </a:lnTo>
                    <a:cubicBezTo>
                      <a:pt x="491" y="48"/>
                      <a:pt x="488" y="42"/>
                      <a:pt x="482" y="28"/>
                    </a:cubicBezTo>
                    <a:lnTo>
                      <a:pt x="403" y="1"/>
                    </a:ln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" name="Google Shape;715;p37"/>
              <p:cNvSpPr/>
              <p:nvPr/>
            </p:nvSpPr>
            <p:spPr>
              <a:xfrm>
                <a:off x="7395015" y="1498822"/>
                <a:ext cx="85420" cy="59259"/>
              </a:xfrm>
              <a:custGeom>
                <a:avLst/>
                <a:gdLst/>
                <a:ahLst/>
                <a:cxnLst/>
                <a:rect l="l" t="t" r="r" b="b"/>
                <a:pathLst>
                  <a:path w="1822" h="1264" extrusionOk="0">
                    <a:moveTo>
                      <a:pt x="455" y="1"/>
                    </a:moveTo>
                    <a:cubicBezTo>
                      <a:pt x="48" y="1"/>
                      <a:pt x="1" y="406"/>
                      <a:pt x="344" y="487"/>
                    </a:cubicBezTo>
                    <a:cubicBezTo>
                      <a:pt x="831" y="601"/>
                      <a:pt x="1078" y="828"/>
                      <a:pt x="1204" y="1017"/>
                    </a:cubicBezTo>
                    <a:cubicBezTo>
                      <a:pt x="1337" y="1100"/>
                      <a:pt x="1427" y="1182"/>
                      <a:pt x="1483" y="1263"/>
                    </a:cubicBezTo>
                    <a:cubicBezTo>
                      <a:pt x="1763" y="1138"/>
                      <a:pt x="1821" y="985"/>
                      <a:pt x="1789" y="768"/>
                    </a:cubicBezTo>
                    <a:cubicBezTo>
                      <a:pt x="1757" y="543"/>
                      <a:pt x="1457" y="274"/>
                      <a:pt x="701" y="42"/>
                    </a:cubicBezTo>
                    <a:cubicBezTo>
                      <a:pt x="608" y="13"/>
                      <a:pt x="526" y="1"/>
                      <a:pt x="455" y="1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" name="Google Shape;716;p37"/>
              <p:cNvSpPr/>
              <p:nvPr/>
            </p:nvSpPr>
            <p:spPr>
              <a:xfrm>
                <a:off x="7383904" y="1529811"/>
                <a:ext cx="85420" cy="59213"/>
              </a:xfrm>
              <a:custGeom>
                <a:avLst/>
                <a:gdLst/>
                <a:ahLst/>
                <a:cxnLst/>
                <a:rect l="l" t="t" r="r" b="b"/>
                <a:pathLst>
                  <a:path w="1822" h="1263" extrusionOk="0">
                    <a:moveTo>
                      <a:pt x="454" y="0"/>
                    </a:moveTo>
                    <a:cubicBezTo>
                      <a:pt x="47" y="0"/>
                      <a:pt x="1" y="406"/>
                      <a:pt x="344" y="486"/>
                    </a:cubicBezTo>
                    <a:cubicBezTo>
                      <a:pt x="831" y="601"/>
                      <a:pt x="1078" y="829"/>
                      <a:pt x="1204" y="1017"/>
                    </a:cubicBezTo>
                    <a:cubicBezTo>
                      <a:pt x="1337" y="1099"/>
                      <a:pt x="1427" y="1182"/>
                      <a:pt x="1483" y="1263"/>
                    </a:cubicBezTo>
                    <a:cubicBezTo>
                      <a:pt x="1763" y="1138"/>
                      <a:pt x="1821" y="985"/>
                      <a:pt x="1789" y="768"/>
                    </a:cubicBezTo>
                    <a:cubicBezTo>
                      <a:pt x="1781" y="714"/>
                      <a:pt x="1760" y="659"/>
                      <a:pt x="1720" y="602"/>
                    </a:cubicBezTo>
                    <a:cubicBezTo>
                      <a:pt x="1664" y="521"/>
                      <a:pt x="1572" y="439"/>
                      <a:pt x="1441" y="356"/>
                    </a:cubicBezTo>
                    <a:cubicBezTo>
                      <a:pt x="1268" y="248"/>
                      <a:pt x="1028" y="141"/>
                      <a:pt x="701" y="41"/>
                    </a:cubicBezTo>
                    <a:cubicBezTo>
                      <a:pt x="608" y="13"/>
                      <a:pt x="525" y="0"/>
                      <a:pt x="454" y="0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" name="Google Shape;717;p37"/>
              <p:cNvSpPr/>
              <p:nvPr/>
            </p:nvSpPr>
            <p:spPr>
              <a:xfrm>
                <a:off x="7372793" y="1560707"/>
                <a:ext cx="85326" cy="58134"/>
              </a:xfrm>
              <a:custGeom>
                <a:avLst/>
                <a:gdLst/>
                <a:ahLst/>
                <a:cxnLst/>
                <a:rect l="l" t="t" r="r" b="b"/>
                <a:pathLst>
                  <a:path w="1820" h="1240" extrusionOk="0">
                    <a:moveTo>
                      <a:pt x="456" y="1"/>
                    </a:moveTo>
                    <a:cubicBezTo>
                      <a:pt x="48" y="1"/>
                      <a:pt x="1" y="406"/>
                      <a:pt x="346" y="488"/>
                    </a:cubicBezTo>
                    <a:cubicBezTo>
                      <a:pt x="727" y="578"/>
                      <a:pt x="961" y="737"/>
                      <a:pt x="1104" y="891"/>
                    </a:cubicBezTo>
                    <a:cubicBezTo>
                      <a:pt x="1335" y="1009"/>
                      <a:pt x="1470" y="1128"/>
                      <a:pt x="1534" y="1240"/>
                    </a:cubicBezTo>
                    <a:cubicBezTo>
                      <a:pt x="1771" y="1121"/>
                      <a:pt x="1820" y="972"/>
                      <a:pt x="1791" y="769"/>
                    </a:cubicBezTo>
                    <a:cubicBezTo>
                      <a:pt x="1783" y="716"/>
                      <a:pt x="1760" y="661"/>
                      <a:pt x="1720" y="604"/>
                    </a:cubicBezTo>
                    <a:cubicBezTo>
                      <a:pt x="1664" y="523"/>
                      <a:pt x="1574" y="440"/>
                      <a:pt x="1441" y="356"/>
                    </a:cubicBezTo>
                    <a:cubicBezTo>
                      <a:pt x="1269" y="249"/>
                      <a:pt x="1028" y="142"/>
                      <a:pt x="701" y="41"/>
                    </a:cubicBezTo>
                    <a:cubicBezTo>
                      <a:pt x="608" y="13"/>
                      <a:pt x="527" y="1"/>
                      <a:pt x="456" y="1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" name="Google Shape;718;p37"/>
              <p:cNvSpPr/>
              <p:nvPr/>
            </p:nvSpPr>
            <p:spPr>
              <a:xfrm>
                <a:off x="7367870" y="1590571"/>
                <a:ext cx="80450" cy="58181"/>
              </a:xfrm>
              <a:custGeom>
                <a:avLst/>
                <a:gdLst/>
                <a:ahLst/>
                <a:cxnLst/>
                <a:rect l="l" t="t" r="r" b="b"/>
                <a:pathLst>
                  <a:path w="1716" h="1241" extrusionOk="0">
                    <a:moveTo>
                      <a:pt x="429" y="1"/>
                    </a:moveTo>
                    <a:cubicBezTo>
                      <a:pt x="45" y="1"/>
                      <a:pt x="1" y="381"/>
                      <a:pt x="324" y="458"/>
                    </a:cubicBezTo>
                    <a:cubicBezTo>
                      <a:pt x="1186" y="661"/>
                      <a:pt x="1249" y="1241"/>
                      <a:pt x="1249" y="1241"/>
                    </a:cubicBezTo>
                    <a:cubicBezTo>
                      <a:pt x="1636" y="1114"/>
                      <a:pt x="1715" y="958"/>
                      <a:pt x="1680" y="721"/>
                    </a:cubicBezTo>
                    <a:cubicBezTo>
                      <a:pt x="1676" y="682"/>
                      <a:pt x="1662" y="644"/>
                      <a:pt x="1639" y="603"/>
                    </a:cubicBezTo>
                    <a:cubicBezTo>
                      <a:pt x="1575" y="491"/>
                      <a:pt x="1440" y="372"/>
                      <a:pt x="1209" y="254"/>
                    </a:cubicBezTo>
                    <a:cubicBezTo>
                      <a:pt x="1066" y="181"/>
                      <a:pt x="884" y="109"/>
                      <a:pt x="659" y="39"/>
                    </a:cubicBezTo>
                    <a:cubicBezTo>
                      <a:pt x="572" y="12"/>
                      <a:pt x="495" y="1"/>
                      <a:pt x="429" y="1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" name="Google Shape;719;p37"/>
              <p:cNvSpPr/>
              <p:nvPr/>
            </p:nvSpPr>
            <p:spPr>
              <a:xfrm>
                <a:off x="6721361" y="1361363"/>
                <a:ext cx="157525" cy="153868"/>
              </a:xfrm>
              <a:custGeom>
                <a:avLst/>
                <a:gdLst/>
                <a:ahLst/>
                <a:cxnLst/>
                <a:rect l="l" t="t" r="r" b="b"/>
                <a:pathLst>
                  <a:path w="3360" h="3282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4" y="60"/>
                      <a:pt x="7" y="126"/>
                      <a:pt x="10" y="194"/>
                    </a:cubicBezTo>
                    <a:cubicBezTo>
                      <a:pt x="12" y="220"/>
                      <a:pt x="12" y="248"/>
                      <a:pt x="13" y="274"/>
                    </a:cubicBezTo>
                    <a:cubicBezTo>
                      <a:pt x="13" y="289"/>
                      <a:pt x="15" y="305"/>
                      <a:pt x="15" y="320"/>
                    </a:cubicBezTo>
                    <a:cubicBezTo>
                      <a:pt x="15" y="363"/>
                      <a:pt x="16" y="407"/>
                      <a:pt x="16" y="453"/>
                    </a:cubicBezTo>
                    <a:lnTo>
                      <a:pt x="16" y="454"/>
                    </a:lnTo>
                    <a:cubicBezTo>
                      <a:pt x="19" y="577"/>
                      <a:pt x="19" y="707"/>
                      <a:pt x="18" y="841"/>
                    </a:cubicBezTo>
                    <a:cubicBezTo>
                      <a:pt x="18" y="875"/>
                      <a:pt x="18" y="908"/>
                      <a:pt x="18" y="944"/>
                    </a:cubicBezTo>
                    <a:cubicBezTo>
                      <a:pt x="18" y="960"/>
                      <a:pt x="16" y="977"/>
                      <a:pt x="16" y="994"/>
                    </a:cubicBezTo>
                    <a:cubicBezTo>
                      <a:pt x="16" y="1029"/>
                      <a:pt x="16" y="1063"/>
                      <a:pt x="15" y="1098"/>
                    </a:cubicBezTo>
                    <a:cubicBezTo>
                      <a:pt x="15" y="1115"/>
                      <a:pt x="15" y="1133"/>
                      <a:pt x="15" y="1150"/>
                    </a:cubicBezTo>
                    <a:cubicBezTo>
                      <a:pt x="13" y="1168"/>
                      <a:pt x="13" y="1185"/>
                      <a:pt x="13" y="1202"/>
                    </a:cubicBezTo>
                    <a:cubicBezTo>
                      <a:pt x="13" y="1223"/>
                      <a:pt x="12" y="1243"/>
                      <a:pt x="12" y="1265"/>
                    </a:cubicBezTo>
                    <a:cubicBezTo>
                      <a:pt x="10" y="1349"/>
                      <a:pt x="9" y="1434"/>
                      <a:pt x="6" y="1520"/>
                    </a:cubicBezTo>
                    <a:cubicBezTo>
                      <a:pt x="1164" y="3163"/>
                      <a:pt x="2865" y="3281"/>
                      <a:pt x="3331" y="3281"/>
                    </a:cubicBezTo>
                    <a:cubicBezTo>
                      <a:pt x="3341" y="3281"/>
                      <a:pt x="3351" y="3281"/>
                      <a:pt x="3360" y="3281"/>
                    </a:cubicBezTo>
                    <a:cubicBezTo>
                      <a:pt x="3355" y="3249"/>
                      <a:pt x="3351" y="3215"/>
                      <a:pt x="3348" y="3183"/>
                    </a:cubicBezTo>
                    <a:cubicBezTo>
                      <a:pt x="3345" y="3159"/>
                      <a:pt x="3343" y="3134"/>
                      <a:pt x="3340" y="3110"/>
                    </a:cubicBezTo>
                    <a:cubicBezTo>
                      <a:pt x="2559" y="3020"/>
                      <a:pt x="1522" y="2502"/>
                      <a:pt x="249" y="1152"/>
                    </a:cubicBezTo>
                    <a:cubicBezTo>
                      <a:pt x="242" y="1142"/>
                      <a:pt x="233" y="1127"/>
                      <a:pt x="227" y="1118"/>
                    </a:cubicBezTo>
                    <a:cubicBezTo>
                      <a:pt x="224" y="1113"/>
                      <a:pt x="223" y="1110"/>
                      <a:pt x="221" y="1106"/>
                    </a:cubicBezTo>
                    <a:cubicBezTo>
                      <a:pt x="218" y="1101"/>
                      <a:pt x="217" y="1096"/>
                      <a:pt x="215" y="1092"/>
                    </a:cubicBezTo>
                    <a:cubicBezTo>
                      <a:pt x="207" y="1075"/>
                      <a:pt x="201" y="1057"/>
                      <a:pt x="195" y="1038"/>
                    </a:cubicBezTo>
                    <a:cubicBezTo>
                      <a:pt x="192" y="1032"/>
                      <a:pt x="191" y="1025"/>
                      <a:pt x="187" y="1019"/>
                    </a:cubicBezTo>
                    <a:cubicBezTo>
                      <a:pt x="181" y="999"/>
                      <a:pt x="175" y="977"/>
                      <a:pt x="168" y="956"/>
                    </a:cubicBezTo>
                    <a:cubicBezTo>
                      <a:pt x="166" y="948"/>
                      <a:pt x="165" y="941"/>
                      <a:pt x="161" y="933"/>
                    </a:cubicBezTo>
                    <a:cubicBezTo>
                      <a:pt x="160" y="927"/>
                      <a:pt x="158" y="921"/>
                      <a:pt x="155" y="913"/>
                    </a:cubicBezTo>
                    <a:cubicBezTo>
                      <a:pt x="155" y="908"/>
                      <a:pt x="154" y="904"/>
                      <a:pt x="152" y="898"/>
                    </a:cubicBezTo>
                    <a:cubicBezTo>
                      <a:pt x="151" y="893"/>
                      <a:pt x="149" y="887"/>
                      <a:pt x="148" y="881"/>
                    </a:cubicBezTo>
                    <a:cubicBezTo>
                      <a:pt x="143" y="866"/>
                      <a:pt x="140" y="849"/>
                      <a:pt x="135" y="832"/>
                    </a:cubicBezTo>
                    <a:cubicBezTo>
                      <a:pt x="134" y="826"/>
                      <a:pt x="132" y="818"/>
                      <a:pt x="131" y="811"/>
                    </a:cubicBezTo>
                    <a:cubicBezTo>
                      <a:pt x="79" y="584"/>
                      <a:pt x="36" y="292"/>
                      <a:pt x="1" y="0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" name="Google Shape;720;p37"/>
              <p:cNvSpPr/>
              <p:nvPr/>
            </p:nvSpPr>
            <p:spPr>
              <a:xfrm>
                <a:off x="6896936" y="1195164"/>
                <a:ext cx="47820" cy="206611"/>
              </a:xfrm>
              <a:custGeom>
                <a:avLst/>
                <a:gdLst/>
                <a:ahLst/>
                <a:cxnLst/>
                <a:rect l="l" t="t" r="r" b="b"/>
                <a:pathLst>
                  <a:path w="1020" h="4407" extrusionOk="0">
                    <a:moveTo>
                      <a:pt x="26" y="1"/>
                    </a:moveTo>
                    <a:cubicBezTo>
                      <a:pt x="24" y="1"/>
                      <a:pt x="22" y="1"/>
                      <a:pt x="20" y="1"/>
                    </a:cubicBezTo>
                    <a:cubicBezTo>
                      <a:pt x="8" y="4"/>
                      <a:pt x="0" y="18"/>
                      <a:pt x="5" y="30"/>
                    </a:cubicBezTo>
                    <a:cubicBezTo>
                      <a:pt x="9" y="47"/>
                      <a:pt x="491" y="1743"/>
                      <a:pt x="581" y="3429"/>
                    </a:cubicBezTo>
                    <a:cubicBezTo>
                      <a:pt x="581" y="3437"/>
                      <a:pt x="586" y="3444"/>
                      <a:pt x="592" y="3449"/>
                    </a:cubicBezTo>
                    <a:cubicBezTo>
                      <a:pt x="596" y="3451"/>
                      <a:pt x="601" y="3452"/>
                      <a:pt x="605" y="3452"/>
                    </a:cubicBezTo>
                    <a:cubicBezTo>
                      <a:pt x="608" y="3452"/>
                      <a:pt x="611" y="3452"/>
                      <a:pt x="613" y="3451"/>
                    </a:cubicBezTo>
                    <a:lnTo>
                      <a:pt x="913" y="3319"/>
                    </a:lnTo>
                    <a:cubicBezTo>
                      <a:pt x="918" y="3317"/>
                      <a:pt x="923" y="3316"/>
                      <a:pt x="928" y="3316"/>
                    </a:cubicBezTo>
                    <a:cubicBezTo>
                      <a:pt x="937" y="3316"/>
                      <a:pt x="946" y="3319"/>
                      <a:pt x="954" y="3325"/>
                    </a:cubicBezTo>
                    <a:cubicBezTo>
                      <a:pt x="965" y="3336"/>
                      <a:pt x="969" y="3351"/>
                      <a:pt x="966" y="3365"/>
                    </a:cubicBezTo>
                    <a:cubicBezTo>
                      <a:pt x="922" y="3524"/>
                      <a:pt x="817" y="3801"/>
                      <a:pt x="612" y="3865"/>
                    </a:cubicBezTo>
                    <a:cubicBezTo>
                      <a:pt x="603" y="3868"/>
                      <a:pt x="595" y="3876"/>
                      <a:pt x="595" y="3886"/>
                    </a:cubicBezTo>
                    <a:cubicBezTo>
                      <a:pt x="593" y="3949"/>
                      <a:pt x="592" y="4015"/>
                      <a:pt x="592" y="4077"/>
                    </a:cubicBezTo>
                    <a:cubicBezTo>
                      <a:pt x="590" y="4177"/>
                      <a:pt x="590" y="4281"/>
                      <a:pt x="584" y="4382"/>
                    </a:cubicBezTo>
                    <a:cubicBezTo>
                      <a:pt x="584" y="4394"/>
                      <a:pt x="593" y="4405"/>
                      <a:pt x="606" y="4406"/>
                    </a:cubicBezTo>
                    <a:lnTo>
                      <a:pt x="609" y="4406"/>
                    </a:lnTo>
                    <a:cubicBezTo>
                      <a:pt x="621" y="4406"/>
                      <a:pt x="632" y="4395"/>
                      <a:pt x="632" y="4383"/>
                    </a:cubicBezTo>
                    <a:cubicBezTo>
                      <a:pt x="636" y="4282"/>
                      <a:pt x="638" y="4178"/>
                      <a:pt x="639" y="4077"/>
                    </a:cubicBezTo>
                    <a:cubicBezTo>
                      <a:pt x="639" y="4019"/>
                      <a:pt x="641" y="3961"/>
                      <a:pt x="642" y="3903"/>
                    </a:cubicBezTo>
                    <a:cubicBezTo>
                      <a:pt x="858" y="3825"/>
                      <a:pt x="966" y="3542"/>
                      <a:pt x="1011" y="3379"/>
                    </a:cubicBezTo>
                    <a:cubicBezTo>
                      <a:pt x="1020" y="3345"/>
                      <a:pt x="1011" y="3311"/>
                      <a:pt x="985" y="3290"/>
                    </a:cubicBezTo>
                    <a:cubicBezTo>
                      <a:pt x="968" y="3276"/>
                      <a:pt x="948" y="3269"/>
                      <a:pt x="928" y="3269"/>
                    </a:cubicBezTo>
                    <a:cubicBezTo>
                      <a:pt x="917" y="3269"/>
                      <a:pt x="906" y="3271"/>
                      <a:pt x="895" y="3276"/>
                    </a:cubicBezTo>
                    <a:lnTo>
                      <a:pt x="625" y="3394"/>
                    </a:lnTo>
                    <a:cubicBezTo>
                      <a:pt x="532" y="1712"/>
                      <a:pt x="54" y="35"/>
                      <a:pt x="49" y="17"/>
                    </a:cubicBezTo>
                    <a:cubicBezTo>
                      <a:pt x="47" y="7"/>
                      <a:pt x="37" y="1"/>
                      <a:pt x="26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" name="Google Shape;721;p37"/>
              <p:cNvSpPr/>
              <p:nvPr/>
            </p:nvSpPr>
            <p:spPr>
              <a:xfrm>
                <a:off x="6911985" y="1432155"/>
                <a:ext cx="15893" cy="51383"/>
              </a:xfrm>
              <a:custGeom>
                <a:avLst/>
                <a:gdLst/>
                <a:ahLst/>
                <a:cxnLst/>
                <a:rect l="l" t="t" r="r" b="b"/>
                <a:pathLst>
                  <a:path w="339" h="1096" extrusionOk="0">
                    <a:moveTo>
                      <a:pt x="25" y="0"/>
                    </a:moveTo>
                    <a:cubicBezTo>
                      <a:pt x="15" y="0"/>
                      <a:pt x="6" y="7"/>
                      <a:pt x="3" y="19"/>
                    </a:cubicBezTo>
                    <a:cubicBezTo>
                      <a:pt x="0" y="31"/>
                      <a:pt x="8" y="44"/>
                      <a:pt x="20" y="47"/>
                    </a:cubicBezTo>
                    <a:cubicBezTo>
                      <a:pt x="75" y="60"/>
                      <a:pt x="214" y="103"/>
                      <a:pt x="274" y="163"/>
                    </a:cubicBezTo>
                    <a:cubicBezTo>
                      <a:pt x="170" y="190"/>
                      <a:pt x="87" y="192"/>
                      <a:pt x="87" y="192"/>
                    </a:cubicBezTo>
                    <a:cubicBezTo>
                      <a:pt x="80" y="192"/>
                      <a:pt x="74" y="195"/>
                      <a:pt x="69" y="200"/>
                    </a:cubicBezTo>
                    <a:cubicBezTo>
                      <a:pt x="64" y="206"/>
                      <a:pt x="63" y="213"/>
                      <a:pt x="64" y="219"/>
                    </a:cubicBezTo>
                    <a:cubicBezTo>
                      <a:pt x="64" y="226"/>
                      <a:pt x="181" y="787"/>
                      <a:pt x="147" y="1069"/>
                    </a:cubicBezTo>
                    <a:cubicBezTo>
                      <a:pt x="145" y="1083"/>
                      <a:pt x="155" y="1094"/>
                      <a:pt x="167" y="1095"/>
                    </a:cubicBezTo>
                    <a:lnTo>
                      <a:pt x="170" y="1095"/>
                    </a:lnTo>
                    <a:cubicBezTo>
                      <a:pt x="181" y="1095"/>
                      <a:pt x="191" y="1086"/>
                      <a:pt x="193" y="1076"/>
                    </a:cubicBezTo>
                    <a:cubicBezTo>
                      <a:pt x="225" y="817"/>
                      <a:pt x="138" y="354"/>
                      <a:pt x="115" y="236"/>
                    </a:cubicBezTo>
                    <a:cubicBezTo>
                      <a:pt x="155" y="235"/>
                      <a:pt x="233" y="226"/>
                      <a:pt x="321" y="198"/>
                    </a:cubicBezTo>
                    <a:cubicBezTo>
                      <a:pt x="327" y="195"/>
                      <a:pt x="334" y="190"/>
                      <a:pt x="335" y="184"/>
                    </a:cubicBezTo>
                    <a:cubicBezTo>
                      <a:pt x="338" y="177"/>
                      <a:pt x="338" y="169"/>
                      <a:pt x="334" y="163"/>
                    </a:cubicBezTo>
                    <a:cubicBezTo>
                      <a:pt x="274" y="60"/>
                      <a:pt x="41" y="4"/>
                      <a:pt x="31" y="1"/>
                    </a:cubicBezTo>
                    <a:cubicBezTo>
                      <a:pt x="29" y="0"/>
                      <a:pt x="27" y="0"/>
                      <a:pt x="25" y="0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" name="Google Shape;722;p37"/>
              <p:cNvSpPr/>
              <p:nvPr/>
            </p:nvSpPr>
            <p:spPr>
              <a:xfrm>
                <a:off x="6930879" y="1220059"/>
                <a:ext cx="13737" cy="39288"/>
              </a:xfrm>
              <a:custGeom>
                <a:avLst/>
                <a:gdLst/>
                <a:ahLst/>
                <a:cxnLst/>
                <a:rect l="l" t="t" r="r" b="b"/>
                <a:pathLst>
                  <a:path w="293" h="838" extrusionOk="0">
                    <a:moveTo>
                      <a:pt x="114" y="1"/>
                    </a:moveTo>
                    <a:cubicBezTo>
                      <a:pt x="113" y="1"/>
                      <a:pt x="112" y="1"/>
                      <a:pt x="111" y="1"/>
                    </a:cubicBezTo>
                    <a:cubicBezTo>
                      <a:pt x="41" y="7"/>
                      <a:pt x="1" y="200"/>
                      <a:pt x="21" y="431"/>
                    </a:cubicBezTo>
                    <a:cubicBezTo>
                      <a:pt x="40" y="658"/>
                      <a:pt x="110" y="837"/>
                      <a:pt x="179" y="837"/>
                    </a:cubicBezTo>
                    <a:cubicBezTo>
                      <a:pt x="180" y="837"/>
                      <a:pt x="182" y="837"/>
                      <a:pt x="183" y="837"/>
                    </a:cubicBezTo>
                    <a:cubicBezTo>
                      <a:pt x="252" y="831"/>
                      <a:pt x="293" y="638"/>
                      <a:pt x="273" y="409"/>
                    </a:cubicBezTo>
                    <a:cubicBezTo>
                      <a:pt x="253" y="182"/>
                      <a:pt x="182" y="1"/>
                      <a:pt x="11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" name="Google Shape;723;p37"/>
              <p:cNvSpPr/>
              <p:nvPr/>
            </p:nvSpPr>
            <p:spPr>
              <a:xfrm>
                <a:off x="6842927" y="1233889"/>
                <a:ext cx="15987" cy="38678"/>
              </a:xfrm>
              <a:custGeom>
                <a:avLst/>
                <a:gdLst/>
                <a:ahLst/>
                <a:cxnLst/>
                <a:rect l="l" t="t" r="r" b="b"/>
                <a:pathLst>
                  <a:path w="341" h="825" extrusionOk="0">
                    <a:moveTo>
                      <a:pt x="96" y="0"/>
                    </a:moveTo>
                    <a:cubicBezTo>
                      <a:pt x="93" y="0"/>
                      <a:pt x="91" y="0"/>
                      <a:pt x="88" y="1"/>
                    </a:cubicBezTo>
                    <a:cubicBezTo>
                      <a:pt x="19" y="15"/>
                      <a:pt x="1" y="210"/>
                      <a:pt x="47" y="438"/>
                    </a:cubicBezTo>
                    <a:cubicBezTo>
                      <a:pt x="91" y="656"/>
                      <a:pt x="179" y="824"/>
                      <a:pt x="247" y="824"/>
                    </a:cubicBezTo>
                    <a:cubicBezTo>
                      <a:pt x="250" y="824"/>
                      <a:pt x="252" y="824"/>
                      <a:pt x="255" y="823"/>
                    </a:cubicBezTo>
                    <a:cubicBezTo>
                      <a:pt x="322" y="810"/>
                      <a:pt x="340" y="614"/>
                      <a:pt x="294" y="388"/>
                    </a:cubicBezTo>
                    <a:cubicBezTo>
                      <a:pt x="250" y="168"/>
                      <a:pt x="164" y="0"/>
                      <a:pt x="9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" name="Google Shape;724;p37"/>
              <p:cNvSpPr/>
              <p:nvPr/>
            </p:nvSpPr>
            <p:spPr>
              <a:xfrm>
                <a:off x="6908000" y="1192820"/>
                <a:ext cx="55415" cy="25035"/>
              </a:xfrm>
              <a:custGeom>
                <a:avLst/>
                <a:gdLst/>
                <a:ahLst/>
                <a:cxnLst/>
                <a:rect l="l" t="t" r="r" b="b"/>
                <a:pathLst>
                  <a:path w="1182" h="534" extrusionOk="0">
                    <a:moveTo>
                      <a:pt x="13" y="0"/>
                    </a:moveTo>
                    <a:cubicBezTo>
                      <a:pt x="7" y="0"/>
                      <a:pt x="0" y="7"/>
                      <a:pt x="1" y="15"/>
                    </a:cubicBezTo>
                    <a:lnTo>
                      <a:pt x="39" y="229"/>
                    </a:lnTo>
                    <a:cubicBezTo>
                      <a:pt x="48" y="283"/>
                      <a:pt x="94" y="321"/>
                      <a:pt x="148" y="321"/>
                    </a:cubicBezTo>
                    <a:cubicBezTo>
                      <a:pt x="149" y="321"/>
                      <a:pt x="150" y="320"/>
                      <a:pt x="151" y="320"/>
                    </a:cubicBezTo>
                    <a:cubicBezTo>
                      <a:pt x="166" y="320"/>
                      <a:pt x="183" y="320"/>
                      <a:pt x="202" y="320"/>
                    </a:cubicBezTo>
                    <a:cubicBezTo>
                      <a:pt x="401" y="320"/>
                      <a:pt x="774" y="348"/>
                      <a:pt x="1146" y="531"/>
                    </a:cubicBezTo>
                    <a:cubicBezTo>
                      <a:pt x="1149" y="533"/>
                      <a:pt x="1153" y="534"/>
                      <a:pt x="1156" y="534"/>
                    </a:cubicBezTo>
                    <a:cubicBezTo>
                      <a:pt x="1170" y="534"/>
                      <a:pt x="1181" y="518"/>
                      <a:pt x="1172" y="504"/>
                    </a:cubicBezTo>
                    <a:cubicBezTo>
                      <a:pt x="1099" y="377"/>
                      <a:pt x="831" y="181"/>
                      <a:pt x="180" y="116"/>
                    </a:cubicBezTo>
                    <a:cubicBezTo>
                      <a:pt x="136" y="111"/>
                      <a:pt x="94" y="90"/>
                      <a:pt x="65" y="56"/>
                    </a:cubicBezTo>
                    <a:lnTo>
                      <a:pt x="23" y="6"/>
                    </a:lnTo>
                    <a:cubicBezTo>
                      <a:pt x="20" y="2"/>
                      <a:pt x="17" y="0"/>
                      <a:pt x="13" y="0"/>
                    </a:cubicBezTo>
                    <a:close/>
                  </a:path>
                </a:pathLst>
              </a:custGeom>
              <a:solidFill>
                <a:srgbClr val="9E3C1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" name="Google Shape;725;p37"/>
              <p:cNvSpPr/>
              <p:nvPr/>
            </p:nvSpPr>
            <p:spPr>
              <a:xfrm>
                <a:off x="6804483" y="1188366"/>
                <a:ext cx="68402" cy="55274"/>
              </a:xfrm>
              <a:custGeom>
                <a:avLst/>
                <a:gdLst/>
                <a:ahLst/>
                <a:cxnLst/>
                <a:rect l="l" t="t" r="r" b="b"/>
                <a:pathLst>
                  <a:path w="1459" h="1179" extrusionOk="0">
                    <a:moveTo>
                      <a:pt x="1400" y="1"/>
                    </a:moveTo>
                    <a:cubicBezTo>
                      <a:pt x="1393" y="1"/>
                      <a:pt x="1387" y="4"/>
                      <a:pt x="1384" y="10"/>
                    </a:cubicBezTo>
                    <a:lnTo>
                      <a:pt x="1345" y="97"/>
                    </a:lnTo>
                    <a:cubicBezTo>
                      <a:pt x="1318" y="154"/>
                      <a:pt x="1270" y="200"/>
                      <a:pt x="1211" y="223"/>
                    </a:cubicBezTo>
                    <a:cubicBezTo>
                      <a:pt x="345" y="568"/>
                      <a:pt x="56" y="941"/>
                      <a:pt x="4" y="1142"/>
                    </a:cubicBezTo>
                    <a:cubicBezTo>
                      <a:pt x="0" y="1163"/>
                      <a:pt x="16" y="1179"/>
                      <a:pt x="34" y="1179"/>
                    </a:cubicBezTo>
                    <a:cubicBezTo>
                      <a:pt x="40" y="1179"/>
                      <a:pt x="47" y="1176"/>
                      <a:pt x="53" y="1171"/>
                    </a:cubicBezTo>
                    <a:cubicBezTo>
                      <a:pt x="529" y="738"/>
                      <a:pt x="1082" y="556"/>
                      <a:pt x="1332" y="493"/>
                    </a:cubicBezTo>
                    <a:cubicBezTo>
                      <a:pt x="1408" y="474"/>
                      <a:pt x="1458" y="402"/>
                      <a:pt x="1449" y="324"/>
                    </a:cubicBezTo>
                    <a:lnTo>
                      <a:pt x="1417" y="16"/>
                    </a:lnTo>
                    <a:cubicBezTo>
                      <a:pt x="1416" y="6"/>
                      <a:pt x="1408" y="1"/>
                      <a:pt x="1400" y="1"/>
                    </a:cubicBezTo>
                    <a:close/>
                  </a:path>
                </a:pathLst>
              </a:custGeom>
              <a:solidFill>
                <a:srgbClr val="9E3C1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" name="Google Shape;726;p37"/>
              <p:cNvSpPr/>
              <p:nvPr/>
            </p:nvSpPr>
            <p:spPr>
              <a:xfrm>
                <a:off x="6714141" y="1162253"/>
                <a:ext cx="248712" cy="154900"/>
              </a:xfrm>
              <a:custGeom>
                <a:avLst/>
                <a:gdLst/>
                <a:ahLst/>
                <a:cxnLst/>
                <a:rect l="l" t="t" r="r" b="b"/>
                <a:pathLst>
                  <a:path w="5305" h="3304" extrusionOk="0">
                    <a:moveTo>
                      <a:pt x="3642" y="0"/>
                    </a:moveTo>
                    <a:cubicBezTo>
                      <a:pt x="3456" y="0"/>
                      <a:pt x="3251" y="17"/>
                      <a:pt x="3025" y="54"/>
                    </a:cubicBezTo>
                    <a:cubicBezTo>
                      <a:pt x="1" y="547"/>
                      <a:pt x="2999" y="3032"/>
                      <a:pt x="661" y="3142"/>
                    </a:cubicBezTo>
                    <a:cubicBezTo>
                      <a:pt x="652" y="3189"/>
                      <a:pt x="641" y="3235"/>
                      <a:pt x="629" y="3280"/>
                    </a:cubicBezTo>
                    <a:cubicBezTo>
                      <a:pt x="694" y="3292"/>
                      <a:pt x="786" y="3304"/>
                      <a:pt x="892" y="3304"/>
                    </a:cubicBezTo>
                    <a:cubicBezTo>
                      <a:pt x="1150" y="3304"/>
                      <a:pt x="1493" y="3232"/>
                      <a:pt x="1731" y="2913"/>
                    </a:cubicBezTo>
                    <a:cubicBezTo>
                      <a:pt x="2161" y="2335"/>
                      <a:pt x="1681" y="1165"/>
                      <a:pt x="1872" y="1024"/>
                    </a:cubicBezTo>
                    <a:cubicBezTo>
                      <a:pt x="2523" y="559"/>
                      <a:pt x="3133" y="406"/>
                      <a:pt x="3655" y="406"/>
                    </a:cubicBezTo>
                    <a:cubicBezTo>
                      <a:pt x="4521" y="406"/>
                      <a:pt x="5144" y="828"/>
                      <a:pt x="5304" y="948"/>
                    </a:cubicBezTo>
                    <a:cubicBezTo>
                      <a:pt x="5301" y="899"/>
                      <a:pt x="5298" y="853"/>
                      <a:pt x="5297" y="813"/>
                    </a:cubicBezTo>
                    <a:cubicBezTo>
                      <a:pt x="5290" y="800"/>
                      <a:pt x="4947" y="0"/>
                      <a:pt x="3642" y="0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7" name="Google Shape;727;p37"/>
              <p:cNvSpPr/>
              <p:nvPr/>
            </p:nvSpPr>
            <p:spPr>
              <a:xfrm>
                <a:off x="7251508" y="3088373"/>
                <a:ext cx="158744" cy="203564"/>
              </a:xfrm>
              <a:custGeom>
                <a:avLst/>
                <a:gdLst/>
                <a:ahLst/>
                <a:cxnLst/>
                <a:rect l="l" t="t" r="r" b="b"/>
                <a:pathLst>
                  <a:path w="3386" h="4342" extrusionOk="0">
                    <a:moveTo>
                      <a:pt x="3367" y="1"/>
                    </a:moveTo>
                    <a:cubicBezTo>
                      <a:pt x="3362" y="1"/>
                      <a:pt x="3357" y="4"/>
                      <a:pt x="3355" y="9"/>
                    </a:cubicBezTo>
                    <a:cubicBezTo>
                      <a:pt x="3343" y="30"/>
                      <a:pt x="2222" y="2197"/>
                      <a:pt x="7" y="4316"/>
                    </a:cubicBezTo>
                    <a:cubicBezTo>
                      <a:pt x="1" y="4320"/>
                      <a:pt x="1" y="4331"/>
                      <a:pt x="7" y="4337"/>
                    </a:cubicBezTo>
                    <a:cubicBezTo>
                      <a:pt x="10" y="4340"/>
                      <a:pt x="13" y="4342"/>
                      <a:pt x="17" y="4342"/>
                    </a:cubicBezTo>
                    <a:cubicBezTo>
                      <a:pt x="22" y="4342"/>
                      <a:pt x="25" y="4340"/>
                      <a:pt x="28" y="4337"/>
                    </a:cubicBezTo>
                    <a:cubicBezTo>
                      <a:pt x="2246" y="2217"/>
                      <a:pt x="3372" y="46"/>
                      <a:pt x="3382" y="23"/>
                    </a:cubicBezTo>
                    <a:cubicBezTo>
                      <a:pt x="3385" y="15"/>
                      <a:pt x="3382" y="6"/>
                      <a:pt x="3375" y="3"/>
                    </a:cubicBezTo>
                    <a:cubicBezTo>
                      <a:pt x="3372" y="1"/>
                      <a:pt x="3370" y="1"/>
                      <a:pt x="33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8" name="Google Shape;728;p37"/>
              <p:cNvSpPr/>
              <p:nvPr/>
            </p:nvSpPr>
            <p:spPr>
              <a:xfrm>
                <a:off x="6618079" y="1015088"/>
                <a:ext cx="56962" cy="82560"/>
              </a:xfrm>
              <a:custGeom>
                <a:avLst/>
                <a:gdLst/>
                <a:ahLst/>
                <a:cxnLst/>
                <a:rect l="l" t="t" r="r" b="b"/>
                <a:pathLst>
                  <a:path w="1215" h="1761" extrusionOk="0">
                    <a:moveTo>
                      <a:pt x="744" y="1"/>
                    </a:moveTo>
                    <a:cubicBezTo>
                      <a:pt x="740" y="1"/>
                      <a:pt x="735" y="1"/>
                      <a:pt x="730" y="2"/>
                    </a:cubicBezTo>
                    <a:cubicBezTo>
                      <a:pt x="418" y="45"/>
                      <a:pt x="823" y="1301"/>
                      <a:pt x="823" y="1301"/>
                    </a:cubicBezTo>
                    <a:cubicBezTo>
                      <a:pt x="823" y="1301"/>
                      <a:pt x="405" y="730"/>
                      <a:pt x="199" y="730"/>
                    </a:cubicBezTo>
                    <a:cubicBezTo>
                      <a:pt x="176" y="730"/>
                      <a:pt x="155" y="738"/>
                      <a:pt x="138" y="754"/>
                    </a:cubicBezTo>
                    <a:cubicBezTo>
                      <a:pt x="1" y="889"/>
                      <a:pt x="614" y="1551"/>
                      <a:pt x="816" y="1760"/>
                    </a:cubicBezTo>
                    <a:cubicBezTo>
                      <a:pt x="938" y="1581"/>
                      <a:pt x="1073" y="1419"/>
                      <a:pt x="1215" y="1272"/>
                    </a:cubicBezTo>
                    <a:cubicBezTo>
                      <a:pt x="1164" y="947"/>
                      <a:pt x="996" y="1"/>
                      <a:pt x="744" y="1"/>
                    </a:cubicBezTo>
                    <a:close/>
                  </a:path>
                </a:pathLst>
              </a:custGeom>
              <a:solidFill>
                <a:srgbClr val="9E3C1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9" name="Google Shape;729;p37"/>
              <p:cNvSpPr/>
              <p:nvPr/>
            </p:nvSpPr>
            <p:spPr>
              <a:xfrm>
                <a:off x="6714235" y="1072566"/>
                <a:ext cx="271778" cy="236991"/>
              </a:xfrm>
              <a:custGeom>
                <a:avLst/>
                <a:gdLst/>
                <a:ahLst/>
                <a:cxnLst/>
                <a:rect l="l" t="t" r="r" b="b"/>
                <a:pathLst>
                  <a:path w="5797" h="5055" extrusionOk="0">
                    <a:moveTo>
                      <a:pt x="3893" y="0"/>
                    </a:moveTo>
                    <a:cubicBezTo>
                      <a:pt x="3798" y="0"/>
                      <a:pt x="3703" y="7"/>
                      <a:pt x="3608" y="20"/>
                    </a:cubicBezTo>
                    <a:cubicBezTo>
                      <a:pt x="2731" y="144"/>
                      <a:pt x="1527" y="736"/>
                      <a:pt x="1017" y="2927"/>
                    </a:cubicBezTo>
                    <a:cubicBezTo>
                      <a:pt x="925" y="3480"/>
                      <a:pt x="1887" y="4705"/>
                      <a:pt x="659" y="5055"/>
                    </a:cubicBezTo>
                    <a:cubicBezTo>
                      <a:pt x="2998" y="4945"/>
                      <a:pt x="0" y="2460"/>
                      <a:pt x="3024" y="1967"/>
                    </a:cubicBezTo>
                    <a:cubicBezTo>
                      <a:pt x="3250" y="1930"/>
                      <a:pt x="3455" y="1913"/>
                      <a:pt x="3641" y="1913"/>
                    </a:cubicBezTo>
                    <a:cubicBezTo>
                      <a:pt x="4945" y="1913"/>
                      <a:pt x="5289" y="2713"/>
                      <a:pt x="5295" y="2726"/>
                    </a:cubicBezTo>
                    <a:cubicBezTo>
                      <a:pt x="5295" y="2726"/>
                      <a:pt x="5295" y="2725"/>
                      <a:pt x="5298" y="2723"/>
                    </a:cubicBezTo>
                    <a:cubicBezTo>
                      <a:pt x="5298" y="2723"/>
                      <a:pt x="5298" y="2722"/>
                      <a:pt x="5299" y="2722"/>
                    </a:cubicBezTo>
                    <a:cubicBezTo>
                      <a:pt x="5343" y="2674"/>
                      <a:pt x="5668" y="2321"/>
                      <a:pt x="5746" y="1831"/>
                    </a:cubicBezTo>
                    <a:cubicBezTo>
                      <a:pt x="5796" y="1511"/>
                      <a:pt x="5741" y="1132"/>
                      <a:pt x="5437" y="742"/>
                    </a:cubicBezTo>
                    <a:cubicBezTo>
                      <a:pt x="5218" y="464"/>
                      <a:pt x="4932" y="257"/>
                      <a:pt x="4614" y="135"/>
                    </a:cubicBezTo>
                    <a:lnTo>
                      <a:pt x="4613" y="135"/>
                    </a:lnTo>
                    <a:cubicBezTo>
                      <a:pt x="4385" y="46"/>
                      <a:pt x="4141" y="0"/>
                      <a:pt x="3893" y="0"/>
                    </a:cubicBezTo>
                    <a:close/>
                  </a:path>
                </a:pathLst>
              </a:custGeom>
              <a:solidFill>
                <a:srgbClr val="AA5C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0" name="Google Shape;730;p37"/>
              <p:cNvSpPr/>
              <p:nvPr/>
            </p:nvSpPr>
            <p:spPr>
              <a:xfrm>
                <a:off x="6868197" y="1411199"/>
                <a:ext cx="63526" cy="11486"/>
              </a:xfrm>
              <a:custGeom>
                <a:avLst/>
                <a:gdLst/>
                <a:ahLst/>
                <a:cxnLst/>
                <a:rect l="l" t="t" r="r" b="b"/>
                <a:pathLst>
                  <a:path w="1355" h="245" extrusionOk="0">
                    <a:moveTo>
                      <a:pt x="27" y="0"/>
                    </a:moveTo>
                    <a:cubicBezTo>
                      <a:pt x="19" y="0"/>
                      <a:pt x="10" y="5"/>
                      <a:pt x="6" y="14"/>
                    </a:cubicBezTo>
                    <a:cubicBezTo>
                      <a:pt x="0" y="24"/>
                      <a:pt x="5" y="38"/>
                      <a:pt x="17" y="44"/>
                    </a:cubicBezTo>
                    <a:cubicBezTo>
                      <a:pt x="359" y="209"/>
                      <a:pt x="737" y="244"/>
                      <a:pt x="1000" y="244"/>
                    </a:cubicBezTo>
                    <a:cubicBezTo>
                      <a:pt x="1197" y="244"/>
                      <a:pt x="1330" y="225"/>
                      <a:pt x="1333" y="225"/>
                    </a:cubicBezTo>
                    <a:cubicBezTo>
                      <a:pt x="1345" y="222"/>
                      <a:pt x="1355" y="209"/>
                      <a:pt x="1352" y="197"/>
                    </a:cubicBezTo>
                    <a:cubicBezTo>
                      <a:pt x="1350" y="186"/>
                      <a:pt x="1341" y="178"/>
                      <a:pt x="1330" y="178"/>
                    </a:cubicBezTo>
                    <a:cubicBezTo>
                      <a:pt x="1329" y="178"/>
                      <a:pt x="1327" y="178"/>
                      <a:pt x="1326" y="179"/>
                    </a:cubicBezTo>
                    <a:cubicBezTo>
                      <a:pt x="1323" y="179"/>
                      <a:pt x="1194" y="198"/>
                      <a:pt x="1001" y="198"/>
                    </a:cubicBezTo>
                    <a:cubicBezTo>
                      <a:pt x="743" y="198"/>
                      <a:pt x="372" y="164"/>
                      <a:pt x="37" y="3"/>
                    </a:cubicBezTo>
                    <a:cubicBezTo>
                      <a:pt x="34" y="1"/>
                      <a:pt x="30" y="0"/>
                      <a:pt x="27" y="0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" name="Google Shape;731;p37"/>
              <p:cNvSpPr/>
              <p:nvPr/>
            </p:nvSpPr>
            <p:spPr>
              <a:xfrm>
                <a:off x="7204647" y="4585097"/>
                <a:ext cx="347634" cy="22035"/>
              </a:xfrm>
              <a:custGeom>
                <a:avLst/>
                <a:gdLst/>
                <a:ahLst/>
                <a:cxnLst/>
                <a:rect l="l" t="t" r="r" b="b"/>
                <a:pathLst>
                  <a:path w="7415" h="470" extrusionOk="0">
                    <a:moveTo>
                      <a:pt x="11" y="1"/>
                    </a:moveTo>
                    <a:cubicBezTo>
                      <a:pt x="7" y="270"/>
                      <a:pt x="1" y="470"/>
                      <a:pt x="1" y="470"/>
                    </a:cubicBezTo>
                    <a:lnTo>
                      <a:pt x="6874" y="470"/>
                    </a:lnTo>
                    <a:cubicBezTo>
                      <a:pt x="7182" y="470"/>
                      <a:pt x="7379" y="247"/>
                      <a:pt x="7414" y="1"/>
                    </a:cubicBezTo>
                    <a:close/>
                  </a:path>
                </a:pathLst>
              </a:custGeom>
              <a:solidFill>
                <a:srgbClr val="333746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" name="Google Shape;732;p37"/>
              <p:cNvSpPr/>
              <p:nvPr/>
            </p:nvSpPr>
            <p:spPr>
              <a:xfrm>
                <a:off x="6939833" y="2366851"/>
                <a:ext cx="175950" cy="7407"/>
              </a:xfrm>
              <a:custGeom>
                <a:avLst/>
                <a:gdLst/>
                <a:ahLst/>
                <a:cxnLst/>
                <a:rect l="l" t="t" r="r" b="b"/>
                <a:pathLst>
                  <a:path w="3753" h="158" extrusionOk="0">
                    <a:moveTo>
                      <a:pt x="19" y="0"/>
                    </a:moveTo>
                    <a:cubicBezTo>
                      <a:pt x="10" y="0"/>
                      <a:pt x="2" y="6"/>
                      <a:pt x="1" y="14"/>
                    </a:cubicBezTo>
                    <a:cubicBezTo>
                      <a:pt x="1" y="23"/>
                      <a:pt x="7" y="31"/>
                      <a:pt x="15" y="32"/>
                    </a:cubicBezTo>
                    <a:cubicBezTo>
                      <a:pt x="834" y="127"/>
                      <a:pt x="1530" y="158"/>
                      <a:pt x="2091" y="158"/>
                    </a:cubicBezTo>
                    <a:cubicBezTo>
                      <a:pt x="3152" y="158"/>
                      <a:pt x="3730" y="48"/>
                      <a:pt x="3739" y="45"/>
                    </a:cubicBezTo>
                    <a:cubicBezTo>
                      <a:pt x="3747" y="43"/>
                      <a:pt x="3753" y="35"/>
                      <a:pt x="3751" y="26"/>
                    </a:cubicBezTo>
                    <a:cubicBezTo>
                      <a:pt x="3749" y="19"/>
                      <a:pt x="3742" y="14"/>
                      <a:pt x="3735" y="14"/>
                    </a:cubicBezTo>
                    <a:cubicBezTo>
                      <a:pt x="3735" y="14"/>
                      <a:pt x="3734" y="14"/>
                      <a:pt x="3733" y="14"/>
                    </a:cubicBezTo>
                    <a:cubicBezTo>
                      <a:pt x="3724" y="16"/>
                      <a:pt x="3149" y="126"/>
                      <a:pt x="2094" y="126"/>
                    </a:cubicBezTo>
                    <a:cubicBezTo>
                      <a:pt x="1533" y="126"/>
                      <a:pt x="838" y="95"/>
                      <a:pt x="1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" name="Google Shape;733;p37"/>
              <p:cNvSpPr/>
              <p:nvPr/>
            </p:nvSpPr>
            <p:spPr>
              <a:xfrm>
                <a:off x="6856851" y="2178524"/>
                <a:ext cx="8439" cy="206189"/>
              </a:xfrm>
              <a:custGeom>
                <a:avLst/>
                <a:gdLst/>
                <a:ahLst/>
                <a:cxnLst/>
                <a:rect l="l" t="t" r="r" b="b"/>
                <a:pathLst>
                  <a:path w="180" h="4398" extrusionOk="0">
                    <a:moveTo>
                      <a:pt x="164" y="1"/>
                    </a:moveTo>
                    <a:cubicBezTo>
                      <a:pt x="155" y="1"/>
                      <a:pt x="147" y="7"/>
                      <a:pt x="147" y="16"/>
                    </a:cubicBezTo>
                    <a:cubicBezTo>
                      <a:pt x="147" y="44"/>
                      <a:pt x="92" y="2800"/>
                      <a:pt x="2" y="4381"/>
                    </a:cubicBezTo>
                    <a:cubicBezTo>
                      <a:pt x="1" y="4390"/>
                      <a:pt x="8" y="4398"/>
                      <a:pt x="16" y="4398"/>
                    </a:cubicBezTo>
                    <a:lnTo>
                      <a:pt x="17" y="4398"/>
                    </a:lnTo>
                    <a:cubicBezTo>
                      <a:pt x="25" y="4398"/>
                      <a:pt x="33" y="4392"/>
                      <a:pt x="33" y="4383"/>
                    </a:cubicBezTo>
                    <a:cubicBezTo>
                      <a:pt x="124" y="2802"/>
                      <a:pt x="178" y="44"/>
                      <a:pt x="179" y="16"/>
                    </a:cubicBezTo>
                    <a:cubicBezTo>
                      <a:pt x="179" y="9"/>
                      <a:pt x="172" y="1"/>
                      <a:pt x="16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4" name="Google Shape;734;p37"/>
              <p:cNvSpPr/>
              <p:nvPr/>
            </p:nvSpPr>
            <p:spPr>
              <a:xfrm>
                <a:off x="6744333" y="2004684"/>
                <a:ext cx="100891" cy="380030"/>
              </a:xfrm>
              <a:custGeom>
                <a:avLst/>
                <a:gdLst/>
                <a:ahLst/>
                <a:cxnLst/>
                <a:rect l="l" t="t" r="r" b="b"/>
                <a:pathLst>
                  <a:path w="2152" h="8106" extrusionOk="0">
                    <a:moveTo>
                      <a:pt x="18" y="0"/>
                    </a:moveTo>
                    <a:cubicBezTo>
                      <a:pt x="16" y="0"/>
                      <a:pt x="14" y="1"/>
                      <a:pt x="12" y="1"/>
                    </a:cubicBezTo>
                    <a:cubicBezTo>
                      <a:pt x="5" y="4"/>
                      <a:pt x="0" y="12"/>
                      <a:pt x="3" y="21"/>
                    </a:cubicBezTo>
                    <a:cubicBezTo>
                      <a:pt x="23" y="82"/>
                      <a:pt x="2006" y="6128"/>
                      <a:pt x="2119" y="8092"/>
                    </a:cubicBezTo>
                    <a:cubicBezTo>
                      <a:pt x="2121" y="8100"/>
                      <a:pt x="2127" y="8106"/>
                      <a:pt x="2134" y="8106"/>
                    </a:cubicBezTo>
                    <a:lnTo>
                      <a:pt x="2136" y="8106"/>
                    </a:lnTo>
                    <a:cubicBezTo>
                      <a:pt x="2145" y="8106"/>
                      <a:pt x="2151" y="8098"/>
                      <a:pt x="2151" y="8089"/>
                    </a:cubicBezTo>
                    <a:cubicBezTo>
                      <a:pt x="2037" y="6121"/>
                      <a:pt x="52" y="72"/>
                      <a:pt x="32" y="11"/>
                    </a:cubicBezTo>
                    <a:cubicBezTo>
                      <a:pt x="30" y="5"/>
                      <a:pt x="25" y="0"/>
                      <a:pt x="1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5" name="Google Shape;735;p37"/>
              <p:cNvSpPr/>
              <p:nvPr/>
            </p:nvSpPr>
            <p:spPr>
              <a:xfrm>
                <a:off x="7160697" y="3298782"/>
                <a:ext cx="55040" cy="345149"/>
              </a:xfrm>
              <a:custGeom>
                <a:avLst/>
                <a:gdLst/>
                <a:ahLst/>
                <a:cxnLst/>
                <a:rect l="l" t="t" r="r" b="b"/>
                <a:pathLst>
                  <a:path w="1174" h="7362" extrusionOk="0">
                    <a:moveTo>
                      <a:pt x="18" y="0"/>
                    </a:moveTo>
                    <a:cubicBezTo>
                      <a:pt x="17" y="0"/>
                      <a:pt x="16" y="0"/>
                      <a:pt x="16" y="1"/>
                    </a:cubicBezTo>
                    <a:cubicBezTo>
                      <a:pt x="7" y="2"/>
                      <a:pt x="0" y="10"/>
                      <a:pt x="2" y="19"/>
                    </a:cubicBezTo>
                    <a:lnTo>
                      <a:pt x="1141" y="7350"/>
                    </a:lnTo>
                    <a:cubicBezTo>
                      <a:pt x="1142" y="7357"/>
                      <a:pt x="1149" y="7362"/>
                      <a:pt x="1156" y="7362"/>
                    </a:cubicBezTo>
                    <a:lnTo>
                      <a:pt x="1159" y="7362"/>
                    </a:lnTo>
                    <a:cubicBezTo>
                      <a:pt x="1167" y="7360"/>
                      <a:pt x="1173" y="7353"/>
                      <a:pt x="1172" y="7344"/>
                    </a:cubicBezTo>
                    <a:lnTo>
                      <a:pt x="33" y="14"/>
                    </a:lnTo>
                    <a:cubicBezTo>
                      <a:pt x="31" y="6"/>
                      <a:pt x="25" y="0"/>
                      <a:pt x="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6" name="Google Shape;736;p37"/>
              <p:cNvSpPr/>
              <p:nvPr/>
            </p:nvSpPr>
            <p:spPr>
              <a:xfrm>
                <a:off x="6819439" y="1554893"/>
                <a:ext cx="137881" cy="171965"/>
              </a:xfrm>
              <a:custGeom>
                <a:avLst/>
                <a:gdLst/>
                <a:ahLst/>
                <a:cxnLst/>
                <a:rect l="l" t="t" r="r" b="b"/>
                <a:pathLst>
                  <a:path w="2941" h="3668" extrusionOk="0">
                    <a:moveTo>
                      <a:pt x="2922" y="1"/>
                    </a:moveTo>
                    <a:cubicBezTo>
                      <a:pt x="2916" y="1"/>
                      <a:pt x="2910" y="5"/>
                      <a:pt x="2908" y="12"/>
                    </a:cubicBezTo>
                    <a:cubicBezTo>
                      <a:pt x="2905" y="22"/>
                      <a:pt x="2626" y="911"/>
                      <a:pt x="1503" y="1387"/>
                    </a:cubicBezTo>
                    <a:cubicBezTo>
                      <a:pt x="1127" y="838"/>
                      <a:pt x="817" y="249"/>
                      <a:pt x="814" y="243"/>
                    </a:cubicBezTo>
                    <a:cubicBezTo>
                      <a:pt x="811" y="238"/>
                      <a:pt x="806" y="235"/>
                      <a:pt x="799" y="235"/>
                    </a:cubicBezTo>
                    <a:cubicBezTo>
                      <a:pt x="798" y="235"/>
                      <a:pt x="797" y="235"/>
                      <a:pt x="795" y="236"/>
                    </a:cubicBezTo>
                    <a:cubicBezTo>
                      <a:pt x="789" y="237"/>
                      <a:pt x="785" y="245"/>
                      <a:pt x="785" y="252"/>
                    </a:cubicBezTo>
                    <a:lnTo>
                      <a:pt x="854" y="1482"/>
                    </a:lnTo>
                    <a:cubicBezTo>
                      <a:pt x="854" y="1486"/>
                      <a:pt x="855" y="1489"/>
                      <a:pt x="858" y="1492"/>
                    </a:cubicBezTo>
                    <a:lnTo>
                      <a:pt x="1384" y="1959"/>
                    </a:lnTo>
                    <a:cubicBezTo>
                      <a:pt x="1390" y="2049"/>
                      <a:pt x="1471" y="3063"/>
                      <a:pt x="1448" y="3556"/>
                    </a:cubicBezTo>
                    <a:cubicBezTo>
                      <a:pt x="1369" y="3272"/>
                      <a:pt x="1077" y="2368"/>
                      <a:pt x="349" y="1288"/>
                    </a:cubicBezTo>
                    <a:lnTo>
                      <a:pt x="612" y="951"/>
                    </a:lnTo>
                    <a:cubicBezTo>
                      <a:pt x="615" y="947"/>
                      <a:pt x="615" y="939"/>
                      <a:pt x="612" y="933"/>
                    </a:cubicBezTo>
                    <a:cubicBezTo>
                      <a:pt x="595" y="911"/>
                      <a:pt x="224" y="415"/>
                      <a:pt x="26" y="278"/>
                    </a:cubicBezTo>
                    <a:cubicBezTo>
                      <a:pt x="24" y="277"/>
                      <a:pt x="21" y="276"/>
                      <a:pt x="18" y="276"/>
                    </a:cubicBezTo>
                    <a:cubicBezTo>
                      <a:pt x="13" y="276"/>
                      <a:pt x="8" y="278"/>
                      <a:pt x="5" y="283"/>
                    </a:cubicBezTo>
                    <a:cubicBezTo>
                      <a:pt x="0" y="289"/>
                      <a:pt x="2" y="300"/>
                      <a:pt x="10" y="304"/>
                    </a:cubicBezTo>
                    <a:cubicBezTo>
                      <a:pt x="188" y="428"/>
                      <a:pt x="526" y="872"/>
                      <a:pt x="580" y="942"/>
                    </a:cubicBezTo>
                    <a:lnTo>
                      <a:pt x="317" y="1277"/>
                    </a:lnTo>
                    <a:cubicBezTo>
                      <a:pt x="314" y="1283"/>
                      <a:pt x="314" y="1291"/>
                      <a:pt x="317" y="1295"/>
                    </a:cubicBezTo>
                    <a:cubicBezTo>
                      <a:pt x="1198" y="2598"/>
                      <a:pt x="1441" y="3645"/>
                      <a:pt x="1442" y="3656"/>
                    </a:cubicBezTo>
                    <a:cubicBezTo>
                      <a:pt x="1444" y="3662"/>
                      <a:pt x="1450" y="3668"/>
                      <a:pt x="1457" y="3668"/>
                    </a:cubicBezTo>
                    <a:lnTo>
                      <a:pt x="1459" y="3668"/>
                    </a:lnTo>
                    <a:cubicBezTo>
                      <a:pt x="1467" y="3668"/>
                      <a:pt x="1473" y="3662"/>
                      <a:pt x="1473" y="3654"/>
                    </a:cubicBezTo>
                    <a:cubicBezTo>
                      <a:pt x="1516" y="3191"/>
                      <a:pt x="1415" y="1963"/>
                      <a:pt x="1415" y="1951"/>
                    </a:cubicBezTo>
                    <a:cubicBezTo>
                      <a:pt x="1413" y="1946"/>
                      <a:pt x="1412" y="1943"/>
                      <a:pt x="1409" y="1940"/>
                    </a:cubicBezTo>
                    <a:lnTo>
                      <a:pt x="884" y="1474"/>
                    </a:lnTo>
                    <a:lnTo>
                      <a:pt x="820" y="320"/>
                    </a:lnTo>
                    <a:lnTo>
                      <a:pt x="820" y="320"/>
                    </a:lnTo>
                    <a:cubicBezTo>
                      <a:pt x="910" y="488"/>
                      <a:pt x="1176" y="966"/>
                      <a:pt x="1485" y="1414"/>
                    </a:cubicBezTo>
                    <a:cubicBezTo>
                      <a:pt x="1488" y="1419"/>
                      <a:pt x="1493" y="1422"/>
                      <a:pt x="1498" y="1422"/>
                    </a:cubicBezTo>
                    <a:cubicBezTo>
                      <a:pt x="1500" y="1422"/>
                      <a:pt x="1502" y="1421"/>
                      <a:pt x="1503" y="1421"/>
                    </a:cubicBezTo>
                    <a:cubicBezTo>
                      <a:pt x="2103" y="1170"/>
                      <a:pt x="2460" y="803"/>
                      <a:pt x="2655" y="540"/>
                    </a:cubicBezTo>
                    <a:cubicBezTo>
                      <a:pt x="2866" y="254"/>
                      <a:pt x="2937" y="23"/>
                      <a:pt x="2937" y="22"/>
                    </a:cubicBezTo>
                    <a:cubicBezTo>
                      <a:pt x="2940" y="12"/>
                      <a:pt x="2936" y="5"/>
                      <a:pt x="2927" y="2"/>
                    </a:cubicBezTo>
                    <a:cubicBezTo>
                      <a:pt x="2925" y="1"/>
                      <a:pt x="2923" y="1"/>
                      <a:pt x="292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" name="Google Shape;737;p37"/>
              <p:cNvSpPr/>
              <p:nvPr/>
            </p:nvSpPr>
            <p:spPr>
              <a:xfrm>
                <a:off x="6886950" y="1725358"/>
                <a:ext cx="176794" cy="648573"/>
              </a:xfrm>
              <a:custGeom>
                <a:avLst/>
                <a:gdLst/>
                <a:ahLst/>
                <a:cxnLst/>
                <a:rect l="l" t="t" r="r" b="b"/>
                <a:pathLst>
                  <a:path w="3771" h="13834" extrusionOk="0">
                    <a:moveTo>
                      <a:pt x="18" y="1"/>
                    </a:moveTo>
                    <a:cubicBezTo>
                      <a:pt x="14" y="1"/>
                      <a:pt x="11" y="2"/>
                      <a:pt x="8" y="4"/>
                    </a:cubicBezTo>
                    <a:cubicBezTo>
                      <a:pt x="1" y="9"/>
                      <a:pt x="1" y="20"/>
                      <a:pt x="5" y="26"/>
                    </a:cubicBezTo>
                    <a:cubicBezTo>
                      <a:pt x="8" y="29"/>
                      <a:pt x="212" y="278"/>
                      <a:pt x="380" y="715"/>
                    </a:cubicBezTo>
                    <a:cubicBezTo>
                      <a:pt x="536" y="1121"/>
                      <a:pt x="693" y="1772"/>
                      <a:pt x="559" y="2582"/>
                    </a:cubicBezTo>
                    <a:cubicBezTo>
                      <a:pt x="400" y="3539"/>
                      <a:pt x="812" y="5057"/>
                      <a:pt x="1072" y="5875"/>
                    </a:cubicBezTo>
                    <a:cubicBezTo>
                      <a:pt x="1453" y="7071"/>
                      <a:pt x="1977" y="8256"/>
                      <a:pt x="2377" y="8828"/>
                    </a:cubicBezTo>
                    <a:cubicBezTo>
                      <a:pt x="2664" y="9237"/>
                      <a:pt x="3084" y="10077"/>
                      <a:pt x="3375" y="11028"/>
                    </a:cubicBezTo>
                    <a:cubicBezTo>
                      <a:pt x="3690" y="12063"/>
                      <a:pt x="3740" y="12887"/>
                      <a:pt x="3516" y="13347"/>
                    </a:cubicBezTo>
                    <a:cubicBezTo>
                      <a:pt x="3376" y="13631"/>
                      <a:pt x="3132" y="13784"/>
                      <a:pt x="2791" y="13801"/>
                    </a:cubicBezTo>
                    <a:cubicBezTo>
                      <a:pt x="2782" y="13802"/>
                      <a:pt x="2776" y="13809"/>
                      <a:pt x="2776" y="13818"/>
                    </a:cubicBezTo>
                    <a:cubicBezTo>
                      <a:pt x="2776" y="13825"/>
                      <a:pt x="2783" y="13833"/>
                      <a:pt x="2791" y="13833"/>
                    </a:cubicBezTo>
                    <a:lnTo>
                      <a:pt x="2792" y="13833"/>
                    </a:lnTo>
                    <a:cubicBezTo>
                      <a:pt x="3146" y="13815"/>
                      <a:pt x="3399" y="13656"/>
                      <a:pt x="3543" y="13361"/>
                    </a:cubicBezTo>
                    <a:cubicBezTo>
                      <a:pt x="3771" y="12894"/>
                      <a:pt x="3722" y="12063"/>
                      <a:pt x="3404" y="11020"/>
                    </a:cubicBezTo>
                    <a:cubicBezTo>
                      <a:pt x="3113" y="10064"/>
                      <a:pt x="2691" y="9220"/>
                      <a:pt x="2403" y="8809"/>
                    </a:cubicBezTo>
                    <a:cubicBezTo>
                      <a:pt x="2003" y="8240"/>
                      <a:pt x="1482" y="7059"/>
                      <a:pt x="1103" y="5866"/>
                    </a:cubicBezTo>
                    <a:cubicBezTo>
                      <a:pt x="843" y="5050"/>
                      <a:pt x="432" y="3538"/>
                      <a:pt x="589" y="2587"/>
                    </a:cubicBezTo>
                    <a:cubicBezTo>
                      <a:pt x="725" y="1769"/>
                      <a:pt x="566" y="1111"/>
                      <a:pt x="409" y="703"/>
                    </a:cubicBezTo>
                    <a:cubicBezTo>
                      <a:pt x="238" y="261"/>
                      <a:pt x="31" y="9"/>
                      <a:pt x="30" y="6"/>
                    </a:cubicBezTo>
                    <a:cubicBezTo>
                      <a:pt x="26" y="3"/>
                      <a:pt x="22" y="1"/>
                      <a:pt x="1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" name="Google Shape;738;p37"/>
              <p:cNvSpPr/>
              <p:nvPr/>
            </p:nvSpPr>
            <p:spPr>
              <a:xfrm>
                <a:off x="6667915" y="1493665"/>
                <a:ext cx="153868" cy="142710"/>
              </a:xfrm>
              <a:custGeom>
                <a:avLst/>
                <a:gdLst/>
                <a:ahLst/>
                <a:cxnLst/>
                <a:rect l="l" t="t" r="r" b="b"/>
                <a:pathLst>
                  <a:path w="3282" h="3044" extrusionOk="0">
                    <a:moveTo>
                      <a:pt x="537" y="51"/>
                    </a:moveTo>
                    <a:cubicBezTo>
                      <a:pt x="586" y="134"/>
                      <a:pt x="745" y="381"/>
                      <a:pt x="1046" y="655"/>
                    </a:cubicBezTo>
                    <a:cubicBezTo>
                      <a:pt x="1234" y="826"/>
                      <a:pt x="1444" y="978"/>
                      <a:pt x="1670" y="1107"/>
                    </a:cubicBezTo>
                    <a:cubicBezTo>
                      <a:pt x="2130" y="1369"/>
                      <a:pt x="2656" y="1539"/>
                      <a:pt x="3235" y="1612"/>
                    </a:cubicBezTo>
                    <a:cubicBezTo>
                      <a:pt x="3239" y="1649"/>
                      <a:pt x="3246" y="1771"/>
                      <a:pt x="3228" y="1944"/>
                    </a:cubicBezTo>
                    <a:cubicBezTo>
                      <a:pt x="3222" y="2013"/>
                      <a:pt x="3211" y="2083"/>
                      <a:pt x="3197" y="2152"/>
                    </a:cubicBezTo>
                    <a:cubicBezTo>
                      <a:pt x="3197" y="2153"/>
                      <a:pt x="3197" y="2153"/>
                      <a:pt x="3197" y="2153"/>
                    </a:cubicBezTo>
                    <a:cubicBezTo>
                      <a:pt x="3185" y="2216"/>
                      <a:pt x="3170" y="2279"/>
                      <a:pt x="3153" y="2338"/>
                    </a:cubicBezTo>
                    <a:cubicBezTo>
                      <a:pt x="3086" y="2577"/>
                      <a:pt x="2983" y="2803"/>
                      <a:pt x="2847" y="3012"/>
                    </a:cubicBezTo>
                    <a:cubicBezTo>
                      <a:pt x="2488" y="3008"/>
                      <a:pt x="1893" y="2785"/>
                      <a:pt x="1294" y="2427"/>
                    </a:cubicBezTo>
                    <a:cubicBezTo>
                      <a:pt x="679" y="2060"/>
                      <a:pt x="208" y="1644"/>
                      <a:pt x="34" y="1314"/>
                    </a:cubicBezTo>
                    <a:cubicBezTo>
                      <a:pt x="71" y="1221"/>
                      <a:pt x="107" y="1129"/>
                      <a:pt x="143" y="1040"/>
                    </a:cubicBezTo>
                    <a:cubicBezTo>
                      <a:pt x="334" y="556"/>
                      <a:pt x="493" y="160"/>
                      <a:pt x="537" y="51"/>
                    </a:cubicBezTo>
                    <a:close/>
                    <a:moveTo>
                      <a:pt x="534" y="1"/>
                    </a:moveTo>
                    <a:cubicBezTo>
                      <a:pt x="528" y="1"/>
                      <a:pt x="523" y="5"/>
                      <a:pt x="520" y="10"/>
                    </a:cubicBezTo>
                    <a:cubicBezTo>
                      <a:pt x="519" y="14"/>
                      <a:pt x="338" y="461"/>
                      <a:pt x="114" y="1030"/>
                    </a:cubicBezTo>
                    <a:cubicBezTo>
                      <a:pt x="77" y="1120"/>
                      <a:pt x="40" y="1213"/>
                      <a:pt x="2" y="1309"/>
                    </a:cubicBezTo>
                    <a:cubicBezTo>
                      <a:pt x="0" y="1312"/>
                      <a:pt x="2" y="1317"/>
                      <a:pt x="3" y="1322"/>
                    </a:cubicBezTo>
                    <a:cubicBezTo>
                      <a:pt x="178" y="1658"/>
                      <a:pt x="655" y="2081"/>
                      <a:pt x="1279" y="2454"/>
                    </a:cubicBezTo>
                    <a:cubicBezTo>
                      <a:pt x="1887" y="2817"/>
                      <a:pt x="2491" y="3043"/>
                      <a:pt x="2856" y="3043"/>
                    </a:cubicBezTo>
                    <a:cubicBezTo>
                      <a:pt x="2861" y="3043"/>
                      <a:pt x="2866" y="3041"/>
                      <a:pt x="2869" y="3037"/>
                    </a:cubicBezTo>
                    <a:cubicBezTo>
                      <a:pt x="3009" y="2823"/>
                      <a:pt x="3115" y="2592"/>
                      <a:pt x="3182" y="2347"/>
                    </a:cubicBezTo>
                    <a:cubicBezTo>
                      <a:pt x="3200" y="2286"/>
                      <a:pt x="3214" y="2224"/>
                      <a:pt x="3226" y="2161"/>
                    </a:cubicBezTo>
                    <a:cubicBezTo>
                      <a:pt x="3226" y="2161"/>
                      <a:pt x="3228" y="2161"/>
                      <a:pt x="3228" y="2159"/>
                    </a:cubicBezTo>
                    <a:cubicBezTo>
                      <a:pt x="3242" y="2089"/>
                      <a:pt x="3252" y="2017"/>
                      <a:pt x="3260" y="1947"/>
                    </a:cubicBezTo>
                    <a:cubicBezTo>
                      <a:pt x="3281" y="1734"/>
                      <a:pt x="3266" y="1601"/>
                      <a:pt x="3266" y="1597"/>
                    </a:cubicBezTo>
                    <a:cubicBezTo>
                      <a:pt x="3265" y="1589"/>
                      <a:pt x="3258" y="1583"/>
                      <a:pt x="3252" y="1583"/>
                    </a:cubicBezTo>
                    <a:cubicBezTo>
                      <a:pt x="2671" y="1511"/>
                      <a:pt x="2144" y="1341"/>
                      <a:pt x="1685" y="1080"/>
                    </a:cubicBezTo>
                    <a:cubicBezTo>
                      <a:pt x="1460" y="952"/>
                      <a:pt x="1253" y="802"/>
                      <a:pt x="1068" y="634"/>
                    </a:cubicBezTo>
                    <a:cubicBezTo>
                      <a:pt x="705" y="303"/>
                      <a:pt x="551" y="11"/>
                      <a:pt x="549" y="8"/>
                    </a:cubicBezTo>
                    <a:cubicBezTo>
                      <a:pt x="546" y="4"/>
                      <a:pt x="540" y="1"/>
                      <a:pt x="53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" name="Google Shape;739;p37"/>
              <p:cNvSpPr/>
              <p:nvPr/>
            </p:nvSpPr>
            <p:spPr>
              <a:xfrm>
                <a:off x="6663883" y="1555315"/>
                <a:ext cx="152603" cy="98875"/>
              </a:xfrm>
              <a:custGeom>
                <a:avLst/>
                <a:gdLst/>
                <a:ahLst/>
                <a:cxnLst/>
                <a:rect l="l" t="t" r="r" b="b"/>
                <a:pathLst>
                  <a:path w="3255" h="2109" extrusionOk="0">
                    <a:moveTo>
                      <a:pt x="103" y="0"/>
                    </a:moveTo>
                    <a:cubicBezTo>
                      <a:pt x="70" y="14"/>
                      <a:pt x="36" y="28"/>
                      <a:pt x="1" y="43"/>
                    </a:cubicBezTo>
                    <a:cubicBezTo>
                      <a:pt x="912" y="1745"/>
                      <a:pt x="2997" y="2109"/>
                      <a:pt x="2997" y="2109"/>
                    </a:cubicBezTo>
                    <a:lnTo>
                      <a:pt x="3254" y="1028"/>
                    </a:lnTo>
                    <a:lnTo>
                      <a:pt x="3254" y="1028"/>
                    </a:lnTo>
                    <a:cubicBezTo>
                      <a:pt x="3253" y="1029"/>
                      <a:pt x="3253" y="1031"/>
                      <a:pt x="3253" y="1032"/>
                    </a:cubicBezTo>
                    <a:cubicBezTo>
                      <a:pt x="3250" y="1045"/>
                      <a:pt x="3247" y="1057"/>
                      <a:pt x="3242" y="1068"/>
                    </a:cubicBezTo>
                    <a:cubicBezTo>
                      <a:pt x="3239" y="1078"/>
                      <a:pt x="3236" y="1087"/>
                      <a:pt x="3233" y="1098"/>
                    </a:cubicBezTo>
                    <a:cubicBezTo>
                      <a:pt x="3214" y="1158"/>
                      <a:pt x="3193" y="1219"/>
                      <a:pt x="3167" y="1282"/>
                    </a:cubicBezTo>
                    <a:cubicBezTo>
                      <a:pt x="3164" y="1291"/>
                      <a:pt x="3159" y="1301"/>
                      <a:pt x="3156" y="1311"/>
                    </a:cubicBezTo>
                    <a:cubicBezTo>
                      <a:pt x="3155" y="1315"/>
                      <a:pt x="3153" y="1318"/>
                      <a:pt x="3150" y="1323"/>
                    </a:cubicBezTo>
                    <a:cubicBezTo>
                      <a:pt x="3147" y="1331"/>
                      <a:pt x="3144" y="1338"/>
                      <a:pt x="3141" y="1346"/>
                    </a:cubicBezTo>
                    <a:cubicBezTo>
                      <a:pt x="3138" y="1355"/>
                      <a:pt x="3133" y="1364"/>
                      <a:pt x="3129" y="1372"/>
                    </a:cubicBezTo>
                    <a:cubicBezTo>
                      <a:pt x="3124" y="1386"/>
                      <a:pt x="3118" y="1398"/>
                      <a:pt x="3112" y="1410"/>
                    </a:cubicBezTo>
                    <a:cubicBezTo>
                      <a:pt x="3107" y="1421"/>
                      <a:pt x="3103" y="1430"/>
                      <a:pt x="3097" y="1441"/>
                    </a:cubicBezTo>
                    <a:cubicBezTo>
                      <a:pt x="3089" y="1457"/>
                      <a:pt x="3081" y="1474"/>
                      <a:pt x="3072" y="1491"/>
                    </a:cubicBezTo>
                    <a:cubicBezTo>
                      <a:pt x="3066" y="1500"/>
                      <a:pt x="3062" y="1511"/>
                      <a:pt x="3055" y="1520"/>
                    </a:cubicBezTo>
                    <a:cubicBezTo>
                      <a:pt x="3048" y="1535"/>
                      <a:pt x="3040" y="1549"/>
                      <a:pt x="3033" y="1564"/>
                    </a:cubicBezTo>
                    <a:cubicBezTo>
                      <a:pt x="3026" y="1575"/>
                      <a:pt x="3020" y="1587"/>
                      <a:pt x="3013" y="1598"/>
                    </a:cubicBezTo>
                    <a:cubicBezTo>
                      <a:pt x="3013" y="1600"/>
                      <a:pt x="3011" y="1600"/>
                      <a:pt x="3011" y="1601"/>
                    </a:cubicBezTo>
                    <a:cubicBezTo>
                      <a:pt x="3005" y="1612"/>
                      <a:pt x="2999" y="1623"/>
                      <a:pt x="2991" y="1635"/>
                    </a:cubicBezTo>
                    <a:cubicBezTo>
                      <a:pt x="2982" y="1650"/>
                      <a:pt x="2973" y="1665"/>
                      <a:pt x="2964" y="1681"/>
                    </a:cubicBezTo>
                    <a:cubicBezTo>
                      <a:pt x="2956" y="1691"/>
                      <a:pt x="2950" y="1702"/>
                      <a:pt x="2942" y="1713"/>
                    </a:cubicBezTo>
                    <a:cubicBezTo>
                      <a:pt x="2169" y="1713"/>
                      <a:pt x="476" y="719"/>
                      <a:pt x="103" y="0"/>
                    </a:cubicBezTo>
                    <a:close/>
                  </a:path>
                </a:pathLst>
              </a:custGeom>
              <a:solidFill>
                <a:srgbClr val="C8D3F4">
                  <a:alpha val="144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" name="Google Shape;740;p37"/>
              <p:cNvSpPr/>
              <p:nvPr/>
            </p:nvSpPr>
            <p:spPr>
              <a:xfrm>
                <a:off x="6611796" y="1067081"/>
                <a:ext cx="298735" cy="353588"/>
              </a:xfrm>
              <a:custGeom>
                <a:avLst/>
                <a:gdLst/>
                <a:ahLst/>
                <a:cxnLst/>
                <a:rect l="l" t="t" r="r" b="b"/>
                <a:pathLst>
                  <a:path w="6372" h="7542" extrusionOk="0">
                    <a:moveTo>
                      <a:pt x="6369" y="139"/>
                    </a:moveTo>
                    <a:cubicBezTo>
                      <a:pt x="6369" y="139"/>
                      <a:pt x="6370" y="139"/>
                      <a:pt x="6370" y="139"/>
                    </a:cubicBezTo>
                    <a:lnTo>
                      <a:pt x="6371" y="139"/>
                    </a:lnTo>
                    <a:cubicBezTo>
                      <a:pt x="6370" y="139"/>
                      <a:pt x="6369" y="139"/>
                      <a:pt x="6369" y="139"/>
                    </a:cubicBezTo>
                    <a:close/>
                    <a:moveTo>
                      <a:pt x="5449" y="1"/>
                    </a:moveTo>
                    <a:cubicBezTo>
                      <a:pt x="4757" y="1"/>
                      <a:pt x="3788" y="223"/>
                      <a:pt x="2954" y="1231"/>
                    </a:cubicBezTo>
                    <a:cubicBezTo>
                      <a:pt x="3298" y="1063"/>
                      <a:pt x="3533" y="1055"/>
                      <a:pt x="3578" y="1055"/>
                    </a:cubicBezTo>
                    <a:cubicBezTo>
                      <a:pt x="3583" y="1055"/>
                      <a:pt x="3585" y="1055"/>
                      <a:pt x="3585" y="1055"/>
                    </a:cubicBezTo>
                    <a:cubicBezTo>
                      <a:pt x="3585" y="1055"/>
                      <a:pt x="2774" y="1623"/>
                      <a:pt x="2254" y="2683"/>
                    </a:cubicBezTo>
                    <a:cubicBezTo>
                      <a:pt x="2365" y="2574"/>
                      <a:pt x="2533" y="2544"/>
                      <a:pt x="2683" y="2544"/>
                    </a:cubicBezTo>
                    <a:cubicBezTo>
                      <a:pt x="2862" y="2544"/>
                      <a:pt x="3015" y="2587"/>
                      <a:pt x="3015" y="2587"/>
                    </a:cubicBezTo>
                    <a:cubicBezTo>
                      <a:pt x="3015" y="2587"/>
                      <a:pt x="2603" y="3678"/>
                      <a:pt x="1322" y="3678"/>
                    </a:cubicBezTo>
                    <a:cubicBezTo>
                      <a:pt x="972" y="3678"/>
                      <a:pt x="558" y="3597"/>
                      <a:pt x="69" y="3389"/>
                    </a:cubicBezTo>
                    <a:lnTo>
                      <a:pt x="69" y="3389"/>
                    </a:lnTo>
                    <a:cubicBezTo>
                      <a:pt x="0" y="4770"/>
                      <a:pt x="557" y="5851"/>
                      <a:pt x="1733" y="6277"/>
                    </a:cubicBezTo>
                    <a:cubicBezTo>
                      <a:pt x="1358" y="7104"/>
                      <a:pt x="1943" y="7542"/>
                      <a:pt x="2335" y="7542"/>
                    </a:cubicBezTo>
                    <a:cubicBezTo>
                      <a:pt x="2339" y="7542"/>
                      <a:pt x="2344" y="7542"/>
                      <a:pt x="2349" y="7542"/>
                    </a:cubicBezTo>
                    <a:cubicBezTo>
                      <a:pt x="2350" y="7520"/>
                      <a:pt x="2350" y="7500"/>
                      <a:pt x="2350" y="7479"/>
                    </a:cubicBezTo>
                    <a:cubicBezTo>
                      <a:pt x="2350" y="7462"/>
                      <a:pt x="2350" y="7444"/>
                      <a:pt x="2352" y="7427"/>
                    </a:cubicBezTo>
                    <a:cubicBezTo>
                      <a:pt x="2352" y="7410"/>
                      <a:pt x="2352" y="7392"/>
                      <a:pt x="2352" y="7375"/>
                    </a:cubicBezTo>
                    <a:cubicBezTo>
                      <a:pt x="2353" y="7340"/>
                      <a:pt x="2353" y="7306"/>
                      <a:pt x="2353" y="7271"/>
                    </a:cubicBezTo>
                    <a:cubicBezTo>
                      <a:pt x="2355" y="7254"/>
                      <a:pt x="2355" y="7237"/>
                      <a:pt x="2355" y="7221"/>
                    </a:cubicBezTo>
                    <a:cubicBezTo>
                      <a:pt x="2355" y="7185"/>
                      <a:pt x="2355" y="7152"/>
                      <a:pt x="2355" y="7118"/>
                    </a:cubicBezTo>
                    <a:cubicBezTo>
                      <a:pt x="2356" y="6984"/>
                      <a:pt x="2356" y="6854"/>
                      <a:pt x="2355" y="6731"/>
                    </a:cubicBezTo>
                    <a:lnTo>
                      <a:pt x="2355" y="6730"/>
                    </a:lnTo>
                    <a:cubicBezTo>
                      <a:pt x="2353" y="6684"/>
                      <a:pt x="2353" y="6640"/>
                      <a:pt x="2352" y="6597"/>
                    </a:cubicBezTo>
                    <a:cubicBezTo>
                      <a:pt x="2352" y="6582"/>
                      <a:pt x="2350" y="6566"/>
                      <a:pt x="2350" y="6551"/>
                    </a:cubicBezTo>
                    <a:cubicBezTo>
                      <a:pt x="2350" y="6523"/>
                      <a:pt x="2349" y="6497"/>
                      <a:pt x="2347" y="6471"/>
                    </a:cubicBezTo>
                    <a:cubicBezTo>
                      <a:pt x="2346" y="6403"/>
                      <a:pt x="2341" y="6337"/>
                      <a:pt x="2338" y="6277"/>
                    </a:cubicBezTo>
                    <a:cubicBezTo>
                      <a:pt x="2321" y="6146"/>
                      <a:pt x="2307" y="6014"/>
                      <a:pt x="2295" y="5889"/>
                    </a:cubicBezTo>
                    <a:cubicBezTo>
                      <a:pt x="2286" y="5892"/>
                      <a:pt x="2275" y="5894"/>
                      <a:pt x="2266" y="5895"/>
                    </a:cubicBezTo>
                    <a:cubicBezTo>
                      <a:pt x="2244" y="5898"/>
                      <a:pt x="2223" y="5899"/>
                      <a:pt x="2201" y="5899"/>
                    </a:cubicBezTo>
                    <a:cubicBezTo>
                      <a:pt x="1818" y="5899"/>
                      <a:pt x="1457" y="5457"/>
                      <a:pt x="1379" y="4869"/>
                    </a:cubicBezTo>
                    <a:cubicBezTo>
                      <a:pt x="1297" y="4250"/>
                      <a:pt x="1560" y="3703"/>
                      <a:pt x="1966" y="3648"/>
                    </a:cubicBezTo>
                    <a:cubicBezTo>
                      <a:pt x="1988" y="3645"/>
                      <a:pt x="2009" y="3644"/>
                      <a:pt x="2030" y="3644"/>
                    </a:cubicBezTo>
                    <a:cubicBezTo>
                      <a:pt x="2175" y="3644"/>
                      <a:pt x="2316" y="3706"/>
                      <a:pt x="2440" y="3816"/>
                    </a:cubicBezTo>
                    <a:cubicBezTo>
                      <a:pt x="2645" y="3998"/>
                      <a:pt x="2803" y="4307"/>
                      <a:pt x="2852" y="4674"/>
                    </a:cubicBezTo>
                    <a:cubicBezTo>
                      <a:pt x="2875" y="4848"/>
                      <a:pt x="2872" y="5018"/>
                      <a:pt x="2844" y="5170"/>
                    </a:cubicBezTo>
                    <a:cubicBezTo>
                      <a:pt x="4073" y="4822"/>
                      <a:pt x="3110" y="3597"/>
                      <a:pt x="3202" y="3042"/>
                    </a:cubicBezTo>
                    <a:cubicBezTo>
                      <a:pt x="3712" y="851"/>
                      <a:pt x="4916" y="260"/>
                      <a:pt x="5793" y="137"/>
                    </a:cubicBezTo>
                    <a:cubicBezTo>
                      <a:pt x="5888" y="124"/>
                      <a:pt x="5982" y="117"/>
                      <a:pt x="6076" y="117"/>
                    </a:cubicBezTo>
                    <a:cubicBezTo>
                      <a:pt x="6175" y="117"/>
                      <a:pt x="6273" y="125"/>
                      <a:pt x="6369" y="139"/>
                    </a:cubicBezTo>
                    <a:lnTo>
                      <a:pt x="6369" y="139"/>
                    </a:lnTo>
                    <a:cubicBezTo>
                      <a:pt x="6347" y="131"/>
                      <a:pt x="5979" y="1"/>
                      <a:pt x="5449" y="1"/>
                    </a:cubicBezTo>
                    <a:close/>
                  </a:path>
                </a:pathLst>
              </a:custGeom>
              <a:solidFill>
                <a:srgbClr val="9E3C1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" name="Google Shape;741;p37"/>
              <p:cNvSpPr/>
              <p:nvPr/>
            </p:nvSpPr>
            <p:spPr>
              <a:xfrm>
                <a:off x="7008797" y="1575850"/>
                <a:ext cx="96015" cy="500611"/>
              </a:xfrm>
              <a:custGeom>
                <a:avLst/>
                <a:gdLst/>
                <a:ahLst/>
                <a:cxnLst/>
                <a:rect l="l" t="t" r="r" b="b"/>
                <a:pathLst>
                  <a:path w="2048" h="10678" extrusionOk="0">
                    <a:moveTo>
                      <a:pt x="19" y="0"/>
                    </a:moveTo>
                    <a:cubicBezTo>
                      <a:pt x="17" y="0"/>
                      <a:pt x="15" y="1"/>
                      <a:pt x="13" y="1"/>
                    </a:cubicBezTo>
                    <a:cubicBezTo>
                      <a:pt x="5" y="4"/>
                      <a:pt x="1" y="13"/>
                      <a:pt x="4" y="21"/>
                    </a:cubicBezTo>
                    <a:cubicBezTo>
                      <a:pt x="343" y="980"/>
                      <a:pt x="1147" y="3346"/>
                      <a:pt x="1300" y="4632"/>
                    </a:cubicBezTo>
                    <a:cubicBezTo>
                      <a:pt x="1328" y="4863"/>
                      <a:pt x="1374" y="5205"/>
                      <a:pt x="1432" y="5640"/>
                    </a:cubicBezTo>
                    <a:cubicBezTo>
                      <a:pt x="1562" y="6629"/>
                      <a:pt x="1742" y="7983"/>
                      <a:pt x="1887" y="9344"/>
                    </a:cubicBezTo>
                    <a:cubicBezTo>
                      <a:pt x="1938" y="9818"/>
                      <a:pt x="1982" y="10261"/>
                      <a:pt x="2016" y="10663"/>
                    </a:cubicBezTo>
                    <a:cubicBezTo>
                      <a:pt x="2017" y="10671"/>
                      <a:pt x="2023" y="10677"/>
                      <a:pt x="2031" y="10677"/>
                    </a:cubicBezTo>
                    <a:lnTo>
                      <a:pt x="2033" y="10677"/>
                    </a:lnTo>
                    <a:cubicBezTo>
                      <a:pt x="2042" y="10677"/>
                      <a:pt x="2048" y="10670"/>
                      <a:pt x="2046" y="10660"/>
                    </a:cubicBezTo>
                    <a:cubicBezTo>
                      <a:pt x="2013" y="10258"/>
                      <a:pt x="1970" y="9815"/>
                      <a:pt x="1918" y="9339"/>
                    </a:cubicBezTo>
                    <a:cubicBezTo>
                      <a:pt x="1773" y="7979"/>
                      <a:pt x="1594" y="6624"/>
                      <a:pt x="1462" y="5637"/>
                    </a:cubicBezTo>
                    <a:cubicBezTo>
                      <a:pt x="1404" y="5201"/>
                      <a:pt x="1358" y="4858"/>
                      <a:pt x="1331" y="4628"/>
                    </a:cubicBezTo>
                    <a:cubicBezTo>
                      <a:pt x="1178" y="3339"/>
                      <a:pt x="372" y="970"/>
                      <a:pt x="33" y="10"/>
                    </a:cubicBezTo>
                    <a:cubicBezTo>
                      <a:pt x="32" y="4"/>
                      <a:pt x="26" y="0"/>
                      <a:pt x="1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" name="Google Shape;742;p37"/>
              <p:cNvSpPr/>
              <p:nvPr/>
            </p:nvSpPr>
            <p:spPr>
              <a:xfrm>
                <a:off x="6539410" y="1603979"/>
                <a:ext cx="113503" cy="430616"/>
              </a:xfrm>
              <a:custGeom>
                <a:avLst/>
                <a:gdLst/>
                <a:ahLst/>
                <a:cxnLst/>
                <a:rect l="l" t="t" r="r" b="b"/>
                <a:pathLst>
                  <a:path w="2421" h="9185" extrusionOk="0">
                    <a:moveTo>
                      <a:pt x="18" y="1"/>
                    </a:moveTo>
                    <a:cubicBezTo>
                      <a:pt x="12" y="1"/>
                      <a:pt x="7" y="4"/>
                      <a:pt x="3" y="8"/>
                    </a:cubicBezTo>
                    <a:cubicBezTo>
                      <a:pt x="0" y="16"/>
                      <a:pt x="2" y="26"/>
                      <a:pt x="9" y="30"/>
                    </a:cubicBezTo>
                    <a:cubicBezTo>
                      <a:pt x="335" y="201"/>
                      <a:pt x="957" y="586"/>
                      <a:pt x="1471" y="1253"/>
                    </a:cubicBezTo>
                    <a:cubicBezTo>
                      <a:pt x="1472" y="1253"/>
                      <a:pt x="1472" y="1254"/>
                      <a:pt x="1472" y="1254"/>
                    </a:cubicBezTo>
                    <a:cubicBezTo>
                      <a:pt x="1691" y="1539"/>
                      <a:pt x="1871" y="1847"/>
                      <a:pt x="2008" y="2173"/>
                    </a:cubicBezTo>
                    <a:cubicBezTo>
                      <a:pt x="2287" y="2844"/>
                      <a:pt x="2388" y="3601"/>
                      <a:pt x="2307" y="4422"/>
                    </a:cubicBezTo>
                    <a:cubicBezTo>
                      <a:pt x="1980" y="7753"/>
                      <a:pt x="1491" y="9105"/>
                      <a:pt x="1471" y="9161"/>
                    </a:cubicBezTo>
                    <a:cubicBezTo>
                      <a:pt x="1468" y="9168"/>
                      <a:pt x="1468" y="9174"/>
                      <a:pt x="1472" y="9180"/>
                    </a:cubicBezTo>
                    <a:lnTo>
                      <a:pt x="1474" y="9180"/>
                    </a:lnTo>
                    <a:cubicBezTo>
                      <a:pt x="1477" y="9183"/>
                      <a:pt x="1480" y="9184"/>
                      <a:pt x="1485" y="9184"/>
                    </a:cubicBezTo>
                    <a:cubicBezTo>
                      <a:pt x="1486" y="9184"/>
                      <a:pt x="1486" y="9184"/>
                      <a:pt x="1488" y="9183"/>
                    </a:cubicBezTo>
                    <a:cubicBezTo>
                      <a:pt x="1492" y="9183"/>
                      <a:pt x="1497" y="9178"/>
                      <a:pt x="1498" y="9174"/>
                    </a:cubicBezTo>
                    <a:cubicBezTo>
                      <a:pt x="1505" y="9160"/>
                      <a:pt x="2004" y="7818"/>
                      <a:pt x="2339" y="4425"/>
                    </a:cubicBezTo>
                    <a:cubicBezTo>
                      <a:pt x="2420" y="3599"/>
                      <a:pt x="2318" y="2838"/>
                      <a:pt x="2037" y="2161"/>
                    </a:cubicBezTo>
                    <a:cubicBezTo>
                      <a:pt x="1899" y="1832"/>
                      <a:pt x="1717" y="1522"/>
                      <a:pt x="1497" y="1236"/>
                    </a:cubicBezTo>
                    <a:cubicBezTo>
                      <a:pt x="1497" y="1236"/>
                      <a:pt x="1497" y="1234"/>
                      <a:pt x="1497" y="1234"/>
                    </a:cubicBezTo>
                    <a:cubicBezTo>
                      <a:pt x="979" y="563"/>
                      <a:pt x="352" y="175"/>
                      <a:pt x="25" y="2"/>
                    </a:cubicBezTo>
                    <a:cubicBezTo>
                      <a:pt x="23" y="1"/>
                      <a:pt x="20" y="1"/>
                      <a:pt x="1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" name="Google Shape;743;p37"/>
              <p:cNvSpPr/>
              <p:nvPr/>
            </p:nvSpPr>
            <p:spPr>
              <a:xfrm>
                <a:off x="6380572" y="1598588"/>
                <a:ext cx="153353" cy="447259"/>
              </a:xfrm>
              <a:custGeom>
                <a:avLst/>
                <a:gdLst/>
                <a:ahLst/>
                <a:cxnLst/>
                <a:rect l="l" t="t" r="r" b="b"/>
                <a:pathLst>
                  <a:path w="3271" h="9540" extrusionOk="0">
                    <a:moveTo>
                      <a:pt x="3127" y="1"/>
                    </a:moveTo>
                    <a:cubicBezTo>
                      <a:pt x="0" y="1770"/>
                      <a:pt x="243" y="8122"/>
                      <a:pt x="219" y="9263"/>
                    </a:cubicBezTo>
                    <a:cubicBezTo>
                      <a:pt x="297" y="9273"/>
                      <a:pt x="375" y="9280"/>
                      <a:pt x="448" y="9283"/>
                    </a:cubicBezTo>
                    <a:cubicBezTo>
                      <a:pt x="499" y="9285"/>
                      <a:pt x="549" y="9286"/>
                      <a:pt x="598" y="9286"/>
                    </a:cubicBezTo>
                    <a:cubicBezTo>
                      <a:pt x="939" y="9286"/>
                      <a:pt x="1225" y="9229"/>
                      <a:pt x="1454" y="9166"/>
                    </a:cubicBezTo>
                    <a:cubicBezTo>
                      <a:pt x="1737" y="9087"/>
                      <a:pt x="1930" y="8999"/>
                      <a:pt x="2024" y="8999"/>
                    </a:cubicBezTo>
                    <a:cubicBezTo>
                      <a:pt x="2065" y="8999"/>
                      <a:pt x="2087" y="9015"/>
                      <a:pt x="2090" y="9056"/>
                    </a:cubicBezTo>
                    <a:cubicBezTo>
                      <a:pt x="2107" y="9278"/>
                      <a:pt x="1503" y="9309"/>
                      <a:pt x="1468" y="9425"/>
                    </a:cubicBezTo>
                    <a:cubicBezTo>
                      <a:pt x="1465" y="9434"/>
                      <a:pt x="1465" y="9443"/>
                      <a:pt x="1468" y="9452"/>
                    </a:cubicBezTo>
                    <a:cubicBezTo>
                      <a:pt x="1490" y="9508"/>
                      <a:pt x="1616" y="9540"/>
                      <a:pt x="1828" y="9540"/>
                    </a:cubicBezTo>
                    <a:cubicBezTo>
                      <a:pt x="2019" y="9540"/>
                      <a:pt x="2280" y="9513"/>
                      <a:pt x="2595" y="9454"/>
                    </a:cubicBezTo>
                    <a:cubicBezTo>
                      <a:pt x="1390" y="5442"/>
                      <a:pt x="2989" y="819"/>
                      <a:pt x="3270" y="64"/>
                    </a:cubicBezTo>
                    <a:cubicBezTo>
                      <a:pt x="3179" y="21"/>
                      <a:pt x="3127" y="1"/>
                      <a:pt x="3127" y="1"/>
                    </a:cubicBezTo>
                    <a:close/>
                  </a:path>
                </a:pathLst>
              </a:custGeom>
              <a:solidFill>
                <a:srgbClr val="333746">
                  <a:alpha val="1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4" name="Google Shape;744;p37"/>
              <p:cNvSpPr/>
              <p:nvPr/>
            </p:nvSpPr>
            <p:spPr>
              <a:xfrm>
                <a:off x="6477384" y="1736094"/>
                <a:ext cx="20253" cy="279795"/>
              </a:xfrm>
              <a:custGeom>
                <a:avLst/>
                <a:gdLst/>
                <a:ahLst/>
                <a:cxnLst/>
                <a:rect l="l" t="t" r="r" b="b"/>
                <a:pathLst>
                  <a:path w="432" h="5968" extrusionOk="0">
                    <a:moveTo>
                      <a:pt x="415" y="1"/>
                    </a:moveTo>
                    <a:cubicBezTo>
                      <a:pt x="408" y="1"/>
                      <a:pt x="402" y="5"/>
                      <a:pt x="400" y="11"/>
                    </a:cubicBezTo>
                    <a:cubicBezTo>
                      <a:pt x="398" y="17"/>
                      <a:pt x="215" y="621"/>
                      <a:pt x="118" y="1650"/>
                    </a:cubicBezTo>
                    <a:cubicBezTo>
                      <a:pt x="31" y="2601"/>
                      <a:pt x="1" y="4117"/>
                      <a:pt x="363" y="5955"/>
                    </a:cubicBezTo>
                    <a:cubicBezTo>
                      <a:pt x="365" y="5963"/>
                      <a:pt x="371" y="5967"/>
                      <a:pt x="378" y="5967"/>
                    </a:cubicBezTo>
                    <a:lnTo>
                      <a:pt x="381" y="5967"/>
                    </a:lnTo>
                    <a:cubicBezTo>
                      <a:pt x="391" y="5966"/>
                      <a:pt x="395" y="5957"/>
                      <a:pt x="394" y="5949"/>
                    </a:cubicBezTo>
                    <a:cubicBezTo>
                      <a:pt x="33" y="4116"/>
                      <a:pt x="62" y="2602"/>
                      <a:pt x="150" y="1654"/>
                    </a:cubicBezTo>
                    <a:cubicBezTo>
                      <a:pt x="245" y="627"/>
                      <a:pt x="429" y="26"/>
                      <a:pt x="430" y="20"/>
                    </a:cubicBezTo>
                    <a:cubicBezTo>
                      <a:pt x="432" y="12"/>
                      <a:pt x="427" y="3"/>
                      <a:pt x="420" y="2"/>
                    </a:cubicBezTo>
                    <a:cubicBezTo>
                      <a:pt x="418" y="1"/>
                      <a:pt x="416" y="1"/>
                      <a:pt x="41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5" name="Google Shape;745;p37"/>
              <p:cNvSpPr/>
              <p:nvPr/>
            </p:nvSpPr>
            <p:spPr>
              <a:xfrm>
                <a:off x="6426142" y="1670224"/>
                <a:ext cx="56728" cy="351056"/>
              </a:xfrm>
              <a:custGeom>
                <a:avLst/>
                <a:gdLst/>
                <a:ahLst/>
                <a:cxnLst/>
                <a:rect l="l" t="t" r="r" b="b"/>
                <a:pathLst>
                  <a:path w="1210" h="7488" extrusionOk="0">
                    <a:moveTo>
                      <a:pt x="1192" y="1"/>
                    </a:moveTo>
                    <a:cubicBezTo>
                      <a:pt x="1185" y="1"/>
                      <a:pt x="1180" y="5"/>
                      <a:pt x="1178" y="12"/>
                    </a:cubicBezTo>
                    <a:cubicBezTo>
                      <a:pt x="1173" y="23"/>
                      <a:pt x="777" y="1135"/>
                      <a:pt x="481" y="2602"/>
                    </a:cubicBezTo>
                    <a:cubicBezTo>
                      <a:pt x="308" y="3466"/>
                      <a:pt x="202" y="4281"/>
                      <a:pt x="169" y="5026"/>
                    </a:cubicBezTo>
                    <a:cubicBezTo>
                      <a:pt x="126" y="5957"/>
                      <a:pt x="195" y="6781"/>
                      <a:pt x="375" y="7475"/>
                    </a:cubicBezTo>
                    <a:cubicBezTo>
                      <a:pt x="377" y="7481"/>
                      <a:pt x="383" y="7485"/>
                      <a:pt x="390" y="7485"/>
                    </a:cubicBezTo>
                    <a:lnTo>
                      <a:pt x="390" y="7487"/>
                    </a:lnTo>
                    <a:cubicBezTo>
                      <a:pt x="392" y="7487"/>
                      <a:pt x="393" y="7485"/>
                      <a:pt x="393" y="7485"/>
                    </a:cubicBezTo>
                    <a:cubicBezTo>
                      <a:pt x="403" y="7484"/>
                      <a:pt x="407" y="7475"/>
                      <a:pt x="406" y="7467"/>
                    </a:cubicBezTo>
                    <a:cubicBezTo>
                      <a:pt x="0" y="5903"/>
                      <a:pt x="239" y="3963"/>
                      <a:pt x="511" y="2610"/>
                    </a:cubicBezTo>
                    <a:cubicBezTo>
                      <a:pt x="806" y="1144"/>
                      <a:pt x="1202" y="34"/>
                      <a:pt x="1207" y="22"/>
                    </a:cubicBezTo>
                    <a:cubicBezTo>
                      <a:pt x="1210" y="14"/>
                      <a:pt x="1205" y="5"/>
                      <a:pt x="1198" y="2"/>
                    </a:cubicBezTo>
                    <a:cubicBezTo>
                      <a:pt x="1196" y="1"/>
                      <a:pt x="1194" y="1"/>
                      <a:pt x="119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6" name="Google Shape;746;p37"/>
              <p:cNvSpPr/>
              <p:nvPr/>
            </p:nvSpPr>
            <p:spPr>
              <a:xfrm>
                <a:off x="6637066" y="2206138"/>
                <a:ext cx="72387" cy="165167"/>
              </a:xfrm>
              <a:custGeom>
                <a:avLst/>
                <a:gdLst/>
                <a:ahLst/>
                <a:cxnLst/>
                <a:rect l="l" t="t" r="r" b="b"/>
                <a:pathLst>
                  <a:path w="1544" h="3523" extrusionOk="0">
                    <a:moveTo>
                      <a:pt x="18" y="1"/>
                    </a:moveTo>
                    <a:cubicBezTo>
                      <a:pt x="16" y="1"/>
                      <a:pt x="14" y="1"/>
                      <a:pt x="12" y="2"/>
                    </a:cubicBezTo>
                    <a:cubicBezTo>
                      <a:pt x="4" y="7"/>
                      <a:pt x="1" y="16"/>
                      <a:pt x="4" y="23"/>
                    </a:cubicBezTo>
                    <a:cubicBezTo>
                      <a:pt x="18" y="51"/>
                      <a:pt x="1345" y="2830"/>
                      <a:pt x="1512" y="3511"/>
                    </a:cubicBezTo>
                    <a:cubicBezTo>
                      <a:pt x="1513" y="3518"/>
                      <a:pt x="1519" y="3523"/>
                      <a:pt x="1527" y="3523"/>
                    </a:cubicBezTo>
                    <a:lnTo>
                      <a:pt x="1531" y="3523"/>
                    </a:lnTo>
                    <a:cubicBezTo>
                      <a:pt x="1539" y="3521"/>
                      <a:pt x="1544" y="3512"/>
                      <a:pt x="1542" y="3505"/>
                    </a:cubicBezTo>
                    <a:cubicBezTo>
                      <a:pt x="1374" y="2820"/>
                      <a:pt x="47" y="37"/>
                      <a:pt x="33" y="10"/>
                    </a:cubicBezTo>
                    <a:cubicBezTo>
                      <a:pt x="30" y="4"/>
                      <a:pt x="24" y="1"/>
                      <a:pt x="1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" name="Google Shape;747;p37"/>
              <p:cNvSpPr/>
              <p:nvPr/>
            </p:nvSpPr>
            <p:spPr>
              <a:xfrm>
                <a:off x="7306782" y="1626717"/>
                <a:ext cx="87577" cy="40975"/>
              </a:xfrm>
              <a:custGeom>
                <a:avLst/>
                <a:gdLst/>
                <a:ahLst/>
                <a:cxnLst/>
                <a:rect l="l" t="t" r="r" b="b"/>
                <a:pathLst>
                  <a:path w="1868" h="874" extrusionOk="0">
                    <a:moveTo>
                      <a:pt x="129" y="0"/>
                    </a:moveTo>
                    <a:cubicBezTo>
                      <a:pt x="92" y="138"/>
                      <a:pt x="48" y="295"/>
                      <a:pt x="0" y="470"/>
                    </a:cubicBezTo>
                    <a:lnTo>
                      <a:pt x="1824" y="873"/>
                    </a:lnTo>
                    <a:cubicBezTo>
                      <a:pt x="1838" y="788"/>
                      <a:pt x="1853" y="700"/>
                      <a:pt x="1867" y="612"/>
                    </a:cubicBezTo>
                    <a:lnTo>
                      <a:pt x="129" y="0"/>
                    </a:ln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8" name="Google Shape;748;p37"/>
              <p:cNvSpPr/>
              <p:nvPr/>
            </p:nvSpPr>
            <p:spPr>
              <a:xfrm>
                <a:off x="6389104" y="1013447"/>
                <a:ext cx="1331651" cy="3595278"/>
              </a:xfrm>
              <a:custGeom>
                <a:avLst/>
                <a:gdLst/>
                <a:ahLst/>
                <a:cxnLst/>
                <a:rect l="l" t="t" r="r" b="b"/>
                <a:pathLst>
                  <a:path w="28404" h="76687" extrusionOk="0">
                    <a:moveTo>
                      <a:pt x="5628" y="68"/>
                    </a:moveTo>
                    <a:cubicBezTo>
                      <a:pt x="5776" y="68"/>
                      <a:pt x="5945" y="552"/>
                      <a:pt x="6064" y="1310"/>
                    </a:cubicBezTo>
                    <a:lnTo>
                      <a:pt x="6074" y="1379"/>
                    </a:lnTo>
                    <a:lnTo>
                      <a:pt x="6122" y="1329"/>
                    </a:lnTo>
                    <a:cubicBezTo>
                      <a:pt x="6823" y="603"/>
                      <a:pt x="7805" y="202"/>
                      <a:pt x="8886" y="202"/>
                    </a:cubicBezTo>
                    <a:cubicBezTo>
                      <a:pt x="10074" y="202"/>
                      <a:pt x="11181" y="710"/>
                      <a:pt x="11517" y="1408"/>
                    </a:cubicBezTo>
                    <a:lnTo>
                      <a:pt x="11526" y="1428"/>
                    </a:lnTo>
                    <a:lnTo>
                      <a:pt x="11542" y="1428"/>
                    </a:lnTo>
                    <a:cubicBezTo>
                      <a:pt x="11858" y="1552"/>
                      <a:pt x="12135" y="1757"/>
                      <a:pt x="12344" y="2023"/>
                    </a:cubicBezTo>
                    <a:cubicBezTo>
                      <a:pt x="12603" y="2353"/>
                      <a:pt x="12705" y="2711"/>
                      <a:pt x="12645" y="3084"/>
                    </a:cubicBezTo>
                    <a:cubicBezTo>
                      <a:pt x="12570" y="3567"/>
                      <a:pt x="12245" y="3919"/>
                      <a:pt x="12208" y="3957"/>
                    </a:cubicBezTo>
                    <a:lnTo>
                      <a:pt x="12193" y="3972"/>
                    </a:lnTo>
                    <a:lnTo>
                      <a:pt x="12196" y="4017"/>
                    </a:lnTo>
                    <a:cubicBezTo>
                      <a:pt x="12197" y="4049"/>
                      <a:pt x="12200" y="4084"/>
                      <a:pt x="12202" y="4122"/>
                    </a:cubicBezTo>
                    <a:cubicBezTo>
                      <a:pt x="12259" y="5110"/>
                      <a:pt x="12415" y="8427"/>
                      <a:pt x="12083" y="9638"/>
                    </a:cubicBezTo>
                    <a:cubicBezTo>
                      <a:pt x="11977" y="9996"/>
                      <a:pt x="11507" y="10510"/>
                      <a:pt x="10676" y="10510"/>
                    </a:cubicBezTo>
                    <a:cubicBezTo>
                      <a:pt x="10597" y="10510"/>
                      <a:pt x="10515" y="10506"/>
                      <a:pt x="10430" y="10496"/>
                    </a:cubicBezTo>
                    <a:lnTo>
                      <a:pt x="10389" y="10490"/>
                    </a:lnTo>
                    <a:lnTo>
                      <a:pt x="10403" y="10638"/>
                    </a:lnTo>
                    <a:lnTo>
                      <a:pt x="10436" y="10636"/>
                    </a:lnTo>
                    <a:cubicBezTo>
                      <a:pt x="10508" y="10633"/>
                      <a:pt x="10575" y="10631"/>
                      <a:pt x="10636" y="10631"/>
                    </a:cubicBezTo>
                    <a:cubicBezTo>
                      <a:pt x="11064" y="10631"/>
                      <a:pt x="11239" y="10713"/>
                      <a:pt x="11263" y="10727"/>
                    </a:cubicBezTo>
                    <a:cubicBezTo>
                      <a:pt x="11305" y="10766"/>
                      <a:pt x="11733" y="11187"/>
                      <a:pt x="12066" y="11575"/>
                    </a:cubicBezTo>
                    <a:lnTo>
                      <a:pt x="12074" y="11584"/>
                    </a:lnTo>
                    <a:cubicBezTo>
                      <a:pt x="12069" y="11601"/>
                      <a:pt x="12060" y="11624"/>
                      <a:pt x="12048" y="11652"/>
                    </a:cubicBezTo>
                    <a:lnTo>
                      <a:pt x="12031" y="11691"/>
                    </a:lnTo>
                    <a:lnTo>
                      <a:pt x="12074" y="11699"/>
                    </a:lnTo>
                    <a:cubicBezTo>
                      <a:pt x="12101" y="11704"/>
                      <a:pt x="12182" y="11716"/>
                      <a:pt x="12295" y="11739"/>
                    </a:cubicBezTo>
                    <a:cubicBezTo>
                      <a:pt x="12548" y="11792"/>
                      <a:pt x="12911" y="11886"/>
                      <a:pt x="13206" y="12034"/>
                    </a:cubicBezTo>
                    <a:lnTo>
                      <a:pt x="13232" y="12049"/>
                    </a:lnTo>
                    <a:lnTo>
                      <a:pt x="13234" y="12048"/>
                    </a:lnTo>
                    <a:lnTo>
                      <a:pt x="13239" y="12049"/>
                    </a:lnTo>
                    <a:lnTo>
                      <a:pt x="13240" y="12045"/>
                    </a:lnTo>
                    <a:lnTo>
                      <a:pt x="13263" y="12037"/>
                    </a:lnTo>
                    <a:cubicBezTo>
                      <a:pt x="13277" y="12031"/>
                      <a:pt x="13305" y="12022"/>
                      <a:pt x="13338" y="12022"/>
                    </a:cubicBezTo>
                    <a:cubicBezTo>
                      <a:pt x="13358" y="12022"/>
                      <a:pt x="13380" y="12026"/>
                      <a:pt x="13402" y="12035"/>
                    </a:cubicBezTo>
                    <a:cubicBezTo>
                      <a:pt x="13453" y="12057"/>
                      <a:pt x="13492" y="12106"/>
                      <a:pt x="13521" y="12181"/>
                    </a:cubicBezTo>
                    <a:lnTo>
                      <a:pt x="13525" y="12190"/>
                    </a:lnTo>
                    <a:lnTo>
                      <a:pt x="13534" y="12196"/>
                    </a:lnTo>
                    <a:cubicBezTo>
                      <a:pt x="14008" y="12512"/>
                      <a:pt x="15827" y="13818"/>
                      <a:pt x="16061" y="14420"/>
                    </a:cubicBezTo>
                    <a:cubicBezTo>
                      <a:pt x="16306" y="15050"/>
                      <a:pt x="16345" y="16228"/>
                      <a:pt x="16345" y="16240"/>
                    </a:cubicBezTo>
                    <a:lnTo>
                      <a:pt x="16347" y="16275"/>
                    </a:lnTo>
                    <a:lnTo>
                      <a:pt x="16380" y="16273"/>
                    </a:lnTo>
                    <a:cubicBezTo>
                      <a:pt x="16381" y="16273"/>
                      <a:pt x="16394" y="16273"/>
                      <a:pt x="16415" y="16273"/>
                    </a:cubicBezTo>
                    <a:cubicBezTo>
                      <a:pt x="16566" y="16273"/>
                      <a:pt x="17166" y="16292"/>
                      <a:pt x="17336" y="16594"/>
                    </a:cubicBezTo>
                    <a:cubicBezTo>
                      <a:pt x="17529" y="16937"/>
                      <a:pt x="17344" y="17234"/>
                      <a:pt x="17336" y="17246"/>
                    </a:cubicBezTo>
                    <a:lnTo>
                      <a:pt x="17331" y="17255"/>
                    </a:lnTo>
                    <a:lnTo>
                      <a:pt x="17331" y="17266"/>
                    </a:lnTo>
                    <a:cubicBezTo>
                      <a:pt x="17331" y="17270"/>
                      <a:pt x="17341" y="17836"/>
                      <a:pt x="17278" y="18421"/>
                    </a:cubicBezTo>
                    <a:lnTo>
                      <a:pt x="17276" y="18432"/>
                    </a:lnTo>
                    <a:lnTo>
                      <a:pt x="17284" y="18443"/>
                    </a:lnTo>
                    <a:cubicBezTo>
                      <a:pt x="17316" y="18496"/>
                      <a:pt x="17351" y="18550"/>
                      <a:pt x="17385" y="18605"/>
                    </a:cubicBezTo>
                    <a:cubicBezTo>
                      <a:pt x="17498" y="18779"/>
                      <a:pt x="17602" y="18935"/>
                      <a:pt x="17695" y="19067"/>
                    </a:cubicBezTo>
                    <a:lnTo>
                      <a:pt x="17726" y="19109"/>
                    </a:lnTo>
                    <a:lnTo>
                      <a:pt x="17752" y="19065"/>
                    </a:lnTo>
                    <a:cubicBezTo>
                      <a:pt x="17824" y="18943"/>
                      <a:pt x="17917" y="18782"/>
                      <a:pt x="18001" y="18623"/>
                    </a:cubicBezTo>
                    <a:cubicBezTo>
                      <a:pt x="18085" y="18463"/>
                      <a:pt x="18151" y="18319"/>
                      <a:pt x="18204" y="18185"/>
                    </a:cubicBezTo>
                    <a:cubicBezTo>
                      <a:pt x="18585" y="17211"/>
                      <a:pt x="19247" y="14868"/>
                      <a:pt x="19606" y="13558"/>
                    </a:cubicBezTo>
                    <a:cubicBezTo>
                      <a:pt x="19655" y="13384"/>
                      <a:pt x="19698" y="13226"/>
                      <a:pt x="19736" y="13089"/>
                    </a:cubicBezTo>
                    <a:lnTo>
                      <a:pt x="19744" y="13058"/>
                    </a:lnTo>
                    <a:lnTo>
                      <a:pt x="19007" y="12798"/>
                    </a:lnTo>
                    <a:cubicBezTo>
                      <a:pt x="18993" y="12794"/>
                      <a:pt x="18986" y="12778"/>
                      <a:pt x="18990" y="12765"/>
                    </a:cubicBezTo>
                    <a:lnTo>
                      <a:pt x="20741" y="7796"/>
                    </a:lnTo>
                    <a:cubicBezTo>
                      <a:pt x="20744" y="7785"/>
                      <a:pt x="20754" y="7779"/>
                      <a:pt x="20765" y="7779"/>
                    </a:cubicBezTo>
                    <a:cubicBezTo>
                      <a:pt x="20768" y="7779"/>
                      <a:pt x="20771" y="7780"/>
                      <a:pt x="20774" y="7781"/>
                    </a:cubicBezTo>
                    <a:lnTo>
                      <a:pt x="21141" y="7909"/>
                    </a:lnTo>
                    <a:lnTo>
                      <a:pt x="23727" y="8820"/>
                    </a:lnTo>
                    <a:cubicBezTo>
                      <a:pt x="23740" y="8825"/>
                      <a:pt x="23747" y="8840"/>
                      <a:pt x="23742" y="8854"/>
                    </a:cubicBezTo>
                    <a:lnTo>
                      <a:pt x="23037" y="10855"/>
                    </a:lnTo>
                    <a:lnTo>
                      <a:pt x="23054" y="10870"/>
                    </a:lnTo>
                    <a:cubicBezTo>
                      <a:pt x="23146" y="10956"/>
                      <a:pt x="23199" y="11042"/>
                      <a:pt x="23211" y="11124"/>
                    </a:cubicBezTo>
                    <a:cubicBezTo>
                      <a:pt x="23239" y="11317"/>
                      <a:pt x="23201" y="11461"/>
                      <a:pt x="22926" y="11584"/>
                    </a:cubicBezTo>
                    <a:lnTo>
                      <a:pt x="22887" y="11601"/>
                    </a:lnTo>
                    <a:lnTo>
                      <a:pt x="22910" y="11635"/>
                    </a:lnTo>
                    <a:cubicBezTo>
                      <a:pt x="22945" y="11685"/>
                      <a:pt x="22968" y="11736"/>
                      <a:pt x="22974" y="11785"/>
                    </a:cubicBezTo>
                    <a:cubicBezTo>
                      <a:pt x="23004" y="11977"/>
                      <a:pt x="22965" y="12121"/>
                      <a:pt x="22689" y="12245"/>
                    </a:cubicBezTo>
                    <a:lnTo>
                      <a:pt x="22650" y="12262"/>
                    </a:lnTo>
                    <a:lnTo>
                      <a:pt x="22675" y="12295"/>
                    </a:lnTo>
                    <a:cubicBezTo>
                      <a:pt x="22710" y="12346"/>
                      <a:pt x="22731" y="12396"/>
                      <a:pt x="22739" y="12445"/>
                    </a:cubicBezTo>
                    <a:cubicBezTo>
                      <a:pt x="22764" y="12621"/>
                      <a:pt x="22733" y="12763"/>
                      <a:pt x="22501" y="12882"/>
                    </a:cubicBezTo>
                    <a:lnTo>
                      <a:pt x="22468" y="12898"/>
                    </a:lnTo>
                    <a:lnTo>
                      <a:pt x="22485" y="12930"/>
                    </a:lnTo>
                    <a:cubicBezTo>
                      <a:pt x="22505" y="12965"/>
                      <a:pt x="22519" y="13000"/>
                      <a:pt x="22523" y="13035"/>
                    </a:cubicBezTo>
                    <a:cubicBezTo>
                      <a:pt x="22553" y="13237"/>
                      <a:pt x="22502" y="13379"/>
                      <a:pt x="22160" y="13502"/>
                    </a:cubicBezTo>
                    <a:lnTo>
                      <a:pt x="22160" y="13347"/>
                    </a:lnTo>
                    <a:lnTo>
                      <a:pt x="21993" y="13823"/>
                    </a:lnTo>
                    <a:cubicBezTo>
                      <a:pt x="21989" y="13833"/>
                      <a:pt x="21980" y="13840"/>
                      <a:pt x="21969" y="13840"/>
                    </a:cubicBezTo>
                    <a:cubicBezTo>
                      <a:pt x="21966" y="13840"/>
                      <a:pt x="21963" y="13839"/>
                      <a:pt x="21959" y="13838"/>
                    </a:cubicBezTo>
                    <a:lnTo>
                      <a:pt x="21414" y="13647"/>
                    </a:lnTo>
                    <a:lnTo>
                      <a:pt x="21392" y="13781"/>
                    </a:lnTo>
                    <a:cubicBezTo>
                      <a:pt x="21383" y="13836"/>
                      <a:pt x="21374" y="13893"/>
                      <a:pt x="21365" y="13948"/>
                    </a:cubicBezTo>
                    <a:cubicBezTo>
                      <a:pt x="20574" y="18718"/>
                      <a:pt x="19403" y="21848"/>
                      <a:pt x="19064" y="22693"/>
                    </a:cubicBezTo>
                    <a:cubicBezTo>
                      <a:pt x="18987" y="22884"/>
                      <a:pt x="18811" y="23023"/>
                      <a:pt x="18606" y="23055"/>
                    </a:cubicBezTo>
                    <a:cubicBezTo>
                      <a:pt x="18478" y="23076"/>
                      <a:pt x="18315" y="23093"/>
                      <a:pt x="18141" y="23093"/>
                    </a:cubicBezTo>
                    <a:cubicBezTo>
                      <a:pt x="17786" y="23093"/>
                      <a:pt x="17387" y="23019"/>
                      <a:pt x="17143" y="22739"/>
                    </a:cubicBezTo>
                    <a:lnTo>
                      <a:pt x="17140" y="22736"/>
                    </a:lnTo>
                    <a:lnTo>
                      <a:pt x="15553" y="21372"/>
                    </a:lnTo>
                    <a:lnTo>
                      <a:pt x="15532" y="21387"/>
                    </a:lnTo>
                    <a:cubicBezTo>
                      <a:pt x="15492" y="21415"/>
                      <a:pt x="15449" y="21443"/>
                      <a:pt x="15405" y="21470"/>
                    </a:cubicBezTo>
                    <a:cubicBezTo>
                      <a:pt x="15392" y="21478"/>
                      <a:pt x="15378" y="21481"/>
                      <a:pt x="15364" y="21481"/>
                    </a:cubicBezTo>
                    <a:cubicBezTo>
                      <a:pt x="15343" y="21481"/>
                      <a:pt x="15322" y="21474"/>
                      <a:pt x="15306" y="21459"/>
                    </a:cubicBezTo>
                    <a:cubicBezTo>
                      <a:pt x="15274" y="21430"/>
                      <a:pt x="15243" y="21403"/>
                      <a:pt x="15214" y="21377"/>
                    </a:cubicBezTo>
                    <a:lnTo>
                      <a:pt x="15095" y="21267"/>
                    </a:lnTo>
                    <a:lnTo>
                      <a:pt x="15104" y="21357"/>
                    </a:lnTo>
                    <a:cubicBezTo>
                      <a:pt x="15153" y="21805"/>
                      <a:pt x="15194" y="22236"/>
                      <a:pt x="15229" y="22640"/>
                    </a:cubicBezTo>
                    <a:lnTo>
                      <a:pt x="15214" y="22641"/>
                    </a:lnTo>
                    <a:lnTo>
                      <a:pt x="15217" y="22675"/>
                    </a:lnTo>
                    <a:cubicBezTo>
                      <a:pt x="15287" y="23516"/>
                      <a:pt x="15324" y="24207"/>
                      <a:pt x="15324" y="24731"/>
                    </a:cubicBezTo>
                    <a:cubicBezTo>
                      <a:pt x="15324" y="24953"/>
                      <a:pt x="15318" y="25152"/>
                      <a:pt x="15304" y="25321"/>
                    </a:cubicBezTo>
                    <a:lnTo>
                      <a:pt x="15303" y="25338"/>
                    </a:lnTo>
                    <a:lnTo>
                      <a:pt x="15316" y="25349"/>
                    </a:lnTo>
                    <a:cubicBezTo>
                      <a:pt x="15691" y="25691"/>
                      <a:pt x="16035" y="26080"/>
                      <a:pt x="16338" y="26505"/>
                    </a:cubicBezTo>
                    <a:lnTo>
                      <a:pt x="16322" y="26505"/>
                    </a:lnTo>
                    <a:lnTo>
                      <a:pt x="16356" y="26557"/>
                    </a:lnTo>
                    <a:cubicBezTo>
                      <a:pt x="16524" y="26815"/>
                      <a:pt x="16619" y="27038"/>
                      <a:pt x="16616" y="27165"/>
                    </a:cubicBezTo>
                    <a:cubicBezTo>
                      <a:pt x="16611" y="27378"/>
                      <a:pt x="16550" y="27972"/>
                      <a:pt x="16523" y="28218"/>
                    </a:cubicBezTo>
                    <a:lnTo>
                      <a:pt x="16521" y="28234"/>
                    </a:lnTo>
                    <a:lnTo>
                      <a:pt x="16533" y="28246"/>
                    </a:lnTo>
                    <a:cubicBezTo>
                      <a:pt x="16533" y="28246"/>
                      <a:pt x="16584" y="28298"/>
                      <a:pt x="16657" y="28370"/>
                    </a:cubicBezTo>
                    <a:cubicBezTo>
                      <a:pt x="16721" y="28436"/>
                      <a:pt x="16818" y="28530"/>
                      <a:pt x="16906" y="28617"/>
                    </a:cubicBezTo>
                    <a:cubicBezTo>
                      <a:pt x="16916" y="28627"/>
                      <a:pt x="16916" y="28640"/>
                      <a:pt x="16908" y="28648"/>
                    </a:cubicBezTo>
                    <a:lnTo>
                      <a:pt x="16877" y="28686"/>
                    </a:lnTo>
                    <a:lnTo>
                      <a:pt x="16925" y="28702"/>
                    </a:lnTo>
                    <a:cubicBezTo>
                      <a:pt x="16966" y="28715"/>
                      <a:pt x="17032" y="28738"/>
                      <a:pt x="17111" y="28767"/>
                    </a:cubicBezTo>
                    <a:cubicBezTo>
                      <a:pt x="17449" y="28890"/>
                      <a:pt x="17672" y="29003"/>
                      <a:pt x="17738" y="29084"/>
                    </a:cubicBezTo>
                    <a:cubicBezTo>
                      <a:pt x="17740" y="29085"/>
                      <a:pt x="17741" y="29087"/>
                      <a:pt x="17741" y="29088"/>
                    </a:cubicBezTo>
                    <a:lnTo>
                      <a:pt x="17758" y="29114"/>
                    </a:lnTo>
                    <a:lnTo>
                      <a:pt x="17772" y="29108"/>
                    </a:lnTo>
                    <a:cubicBezTo>
                      <a:pt x="17815" y="29197"/>
                      <a:pt x="18015" y="29616"/>
                      <a:pt x="18178" y="30209"/>
                    </a:cubicBezTo>
                    <a:lnTo>
                      <a:pt x="18180" y="30217"/>
                    </a:lnTo>
                    <a:lnTo>
                      <a:pt x="18186" y="30223"/>
                    </a:lnTo>
                    <a:cubicBezTo>
                      <a:pt x="18473" y="30547"/>
                      <a:pt x="25272" y="38210"/>
                      <a:pt x="27583" y="43620"/>
                    </a:cubicBezTo>
                    <a:cubicBezTo>
                      <a:pt x="28332" y="45378"/>
                      <a:pt x="26969" y="47869"/>
                      <a:pt x="24273" y="49679"/>
                    </a:cubicBezTo>
                    <a:lnTo>
                      <a:pt x="24257" y="49690"/>
                    </a:lnTo>
                    <a:lnTo>
                      <a:pt x="24257" y="49707"/>
                    </a:lnTo>
                    <a:cubicBezTo>
                      <a:pt x="24240" y="50476"/>
                      <a:pt x="24193" y="50509"/>
                      <a:pt x="23383" y="51077"/>
                    </a:cubicBezTo>
                    <a:lnTo>
                      <a:pt x="23248" y="51171"/>
                    </a:lnTo>
                    <a:cubicBezTo>
                      <a:pt x="22326" y="51820"/>
                      <a:pt x="19140" y="53887"/>
                      <a:pt x="19108" y="53908"/>
                    </a:cubicBezTo>
                    <a:lnTo>
                      <a:pt x="19102" y="53911"/>
                    </a:lnTo>
                    <a:lnTo>
                      <a:pt x="19097" y="53919"/>
                    </a:lnTo>
                    <a:cubicBezTo>
                      <a:pt x="19093" y="53926"/>
                      <a:pt x="18576" y="54741"/>
                      <a:pt x="17490" y="55287"/>
                    </a:cubicBezTo>
                    <a:lnTo>
                      <a:pt x="17467" y="55298"/>
                    </a:lnTo>
                    <a:lnTo>
                      <a:pt x="17472" y="55322"/>
                    </a:lnTo>
                    <a:cubicBezTo>
                      <a:pt x="17851" y="57846"/>
                      <a:pt x="17966" y="60196"/>
                      <a:pt x="17967" y="60219"/>
                    </a:cubicBezTo>
                    <a:lnTo>
                      <a:pt x="17967" y="60225"/>
                    </a:lnTo>
                    <a:cubicBezTo>
                      <a:pt x="17983" y="60288"/>
                      <a:pt x="19463" y="66587"/>
                      <a:pt x="19929" y="68561"/>
                    </a:cubicBezTo>
                    <a:cubicBezTo>
                      <a:pt x="19892" y="68694"/>
                      <a:pt x="19678" y="68871"/>
                      <a:pt x="18889" y="68983"/>
                    </a:cubicBezTo>
                    <a:lnTo>
                      <a:pt x="18836" y="68990"/>
                    </a:lnTo>
                    <a:lnTo>
                      <a:pt x="18845" y="69057"/>
                    </a:lnTo>
                    <a:lnTo>
                      <a:pt x="18866" y="69054"/>
                    </a:lnTo>
                    <a:cubicBezTo>
                      <a:pt x="18882" y="69137"/>
                      <a:pt x="18900" y="69242"/>
                      <a:pt x="18923" y="69366"/>
                    </a:cubicBezTo>
                    <a:cubicBezTo>
                      <a:pt x="19079" y="70206"/>
                      <a:pt x="19478" y="72296"/>
                      <a:pt x="19842" y="73560"/>
                    </a:cubicBezTo>
                    <a:lnTo>
                      <a:pt x="19849" y="73586"/>
                    </a:lnTo>
                    <a:lnTo>
                      <a:pt x="19877" y="73584"/>
                    </a:lnTo>
                    <a:lnTo>
                      <a:pt x="19877" y="73583"/>
                    </a:lnTo>
                    <a:cubicBezTo>
                      <a:pt x="19900" y="73581"/>
                      <a:pt x="19921" y="73581"/>
                      <a:pt x="19940" y="73581"/>
                    </a:cubicBezTo>
                    <a:cubicBezTo>
                      <a:pt x="20203" y="73581"/>
                      <a:pt x="20371" y="73730"/>
                      <a:pt x="20605" y="73935"/>
                    </a:cubicBezTo>
                    <a:cubicBezTo>
                      <a:pt x="20781" y="74089"/>
                      <a:pt x="20999" y="74280"/>
                      <a:pt x="21322" y="74464"/>
                    </a:cubicBezTo>
                    <a:cubicBezTo>
                      <a:pt x="22196" y="74957"/>
                      <a:pt x="22875" y="75144"/>
                      <a:pt x="23473" y="75311"/>
                    </a:cubicBezTo>
                    <a:cubicBezTo>
                      <a:pt x="23780" y="75395"/>
                      <a:pt x="24069" y="75474"/>
                      <a:pt x="24360" y="75587"/>
                    </a:cubicBezTo>
                    <a:cubicBezTo>
                      <a:pt x="24415" y="75610"/>
                      <a:pt x="24468" y="75635"/>
                      <a:pt x="24516" y="75661"/>
                    </a:cubicBezTo>
                    <a:cubicBezTo>
                      <a:pt x="24742" y="75788"/>
                      <a:pt x="24797" y="76011"/>
                      <a:pt x="24772" y="76177"/>
                    </a:cubicBezTo>
                    <a:cubicBezTo>
                      <a:pt x="24742" y="76390"/>
                      <a:pt x="24569" y="76618"/>
                      <a:pt x="24266" y="76618"/>
                    </a:cubicBezTo>
                    <a:lnTo>
                      <a:pt x="17428" y="76618"/>
                    </a:lnTo>
                    <a:cubicBezTo>
                      <a:pt x="17429" y="76549"/>
                      <a:pt x="17434" y="76384"/>
                      <a:pt x="17437" y="76182"/>
                    </a:cubicBezTo>
                    <a:cubicBezTo>
                      <a:pt x="17448" y="75593"/>
                      <a:pt x="17446" y="75184"/>
                      <a:pt x="17431" y="74964"/>
                    </a:cubicBezTo>
                    <a:cubicBezTo>
                      <a:pt x="17409" y="74638"/>
                      <a:pt x="17461" y="74370"/>
                      <a:pt x="17561" y="74280"/>
                    </a:cubicBezTo>
                    <a:cubicBezTo>
                      <a:pt x="17582" y="74262"/>
                      <a:pt x="17604" y="74253"/>
                      <a:pt x="17627" y="74253"/>
                    </a:cubicBezTo>
                    <a:cubicBezTo>
                      <a:pt x="17632" y="74253"/>
                      <a:pt x="17637" y="74253"/>
                      <a:pt x="17642" y="74254"/>
                    </a:cubicBezTo>
                    <a:lnTo>
                      <a:pt x="17697" y="74265"/>
                    </a:lnTo>
                    <a:lnTo>
                      <a:pt x="17680" y="74210"/>
                    </a:lnTo>
                    <a:cubicBezTo>
                      <a:pt x="17438" y="73468"/>
                      <a:pt x="16620" y="70941"/>
                      <a:pt x="16208" y="69567"/>
                    </a:cubicBezTo>
                    <a:cubicBezTo>
                      <a:pt x="16153" y="69386"/>
                      <a:pt x="16107" y="69229"/>
                      <a:pt x="16070" y="69099"/>
                    </a:cubicBezTo>
                    <a:lnTo>
                      <a:pt x="16062" y="69076"/>
                    </a:lnTo>
                    <a:lnTo>
                      <a:pt x="16038" y="69074"/>
                    </a:lnTo>
                    <a:cubicBezTo>
                      <a:pt x="15819" y="69068"/>
                      <a:pt x="15663" y="69061"/>
                      <a:pt x="15605" y="69057"/>
                    </a:cubicBezTo>
                    <a:cubicBezTo>
                      <a:pt x="15507" y="68721"/>
                      <a:pt x="14359" y="64813"/>
                      <a:pt x="13081" y="60429"/>
                    </a:cubicBezTo>
                    <a:lnTo>
                      <a:pt x="13070" y="60390"/>
                    </a:lnTo>
                    <a:lnTo>
                      <a:pt x="13035" y="60407"/>
                    </a:lnTo>
                    <a:cubicBezTo>
                      <a:pt x="12754" y="60531"/>
                      <a:pt x="12464" y="60598"/>
                      <a:pt x="12221" y="60598"/>
                    </a:cubicBezTo>
                    <a:cubicBezTo>
                      <a:pt x="12153" y="60598"/>
                      <a:pt x="12088" y="60592"/>
                      <a:pt x="12028" y="60581"/>
                    </a:cubicBezTo>
                    <a:cubicBezTo>
                      <a:pt x="11465" y="58420"/>
                      <a:pt x="10783" y="54146"/>
                      <a:pt x="10652" y="53310"/>
                    </a:cubicBezTo>
                    <a:cubicBezTo>
                      <a:pt x="10629" y="53168"/>
                      <a:pt x="10721" y="53035"/>
                      <a:pt x="10861" y="53006"/>
                    </a:cubicBezTo>
                    <a:lnTo>
                      <a:pt x="10922" y="52994"/>
                    </a:lnTo>
                    <a:lnTo>
                      <a:pt x="10912" y="52959"/>
                    </a:lnTo>
                    <a:cubicBezTo>
                      <a:pt x="10114" y="50190"/>
                      <a:pt x="9615" y="48433"/>
                      <a:pt x="9387" y="47591"/>
                    </a:cubicBezTo>
                    <a:cubicBezTo>
                      <a:pt x="9308" y="47345"/>
                      <a:pt x="9221" y="47075"/>
                      <a:pt x="9127" y="46787"/>
                    </a:cubicBezTo>
                    <a:cubicBezTo>
                      <a:pt x="8297" y="44226"/>
                      <a:pt x="7042" y="40356"/>
                      <a:pt x="6371" y="39223"/>
                    </a:cubicBezTo>
                    <a:cubicBezTo>
                      <a:pt x="6039" y="38662"/>
                      <a:pt x="5885" y="37555"/>
                      <a:pt x="5947" y="36187"/>
                    </a:cubicBezTo>
                    <a:cubicBezTo>
                      <a:pt x="5949" y="36161"/>
                      <a:pt x="5950" y="36136"/>
                      <a:pt x="5952" y="36112"/>
                    </a:cubicBezTo>
                    <a:lnTo>
                      <a:pt x="5957" y="36031"/>
                    </a:lnTo>
                    <a:cubicBezTo>
                      <a:pt x="6002" y="35234"/>
                      <a:pt x="6122" y="34400"/>
                      <a:pt x="6299" y="33617"/>
                    </a:cubicBezTo>
                    <a:lnTo>
                      <a:pt x="6304" y="33599"/>
                    </a:lnTo>
                    <a:lnTo>
                      <a:pt x="6291" y="33585"/>
                    </a:lnTo>
                    <a:cubicBezTo>
                      <a:pt x="5834" y="33123"/>
                      <a:pt x="1789" y="29009"/>
                      <a:pt x="370" y="26451"/>
                    </a:cubicBezTo>
                    <a:cubicBezTo>
                      <a:pt x="173" y="26058"/>
                      <a:pt x="171" y="24950"/>
                      <a:pt x="171" y="24904"/>
                    </a:cubicBezTo>
                    <a:lnTo>
                      <a:pt x="171" y="24901"/>
                    </a:lnTo>
                    <a:cubicBezTo>
                      <a:pt x="182" y="24777"/>
                      <a:pt x="284" y="23664"/>
                      <a:pt x="281" y="22658"/>
                    </a:cubicBezTo>
                    <a:cubicBezTo>
                      <a:pt x="281" y="22320"/>
                      <a:pt x="287" y="22019"/>
                      <a:pt x="300" y="21764"/>
                    </a:cubicBezTo>
                    <a:lnTo>
                      <a:pt x="301" y="21730"/>
                    </a:lnTo>
                    <a:lnTo>
                      <a:pt x="268" y="21728"/>
                    </a:lnTo>
                    <a:cubicBezTo>
                      <a:pt x="203" y="21725"/>
                      <a:pt x="136" y="21721"/>
                      <a:pt x="70" y="21713"/>
                    </a:cubicBezTo>
                    <a:cubicBezTo>
                      <a:pt x="72" y="21629"/>
                      <a:pt x="72" y="21525"/>
                      <a:pt x="72" y="21395"/>
                    </a:cubicBezTo>
                    <a:cubicBezTo>
                      <a:pt x="75" y="20524"/>
                      <a:pt x="80" y="18710"/>
                      <a:pt x="443" y="16906"/>
                    </a:cubicBezTo>
                    <a:cubicBezTo>
                      <a:pt x="893" y="14682"/>
                      <a:pt x="1738" y="13203"/>
                      <a:pt x="2957" y="12512"/>
                    </a:cubicBezTo>
                    <a:cubicBezTo>
                      <a:pt x="3000" y="12502"/>
                      <a:pt x="3336" y="12425"/>
                      <a:pt x="3608" y="12389"/>
                    </a:cubicBezTo>
                    <a:lnTo>
                      <a:pt x="3617" y="12387"/>
                    </a:lnTo>
                    <a:lnTo>
                      <a:pt x="3625" y="12381"/>
                    </a:lnTo>
                    <a:cubicBezTo>
                      <a:pt x="3853" y="12185"/>
                      <a:pt x="3951" y="12130"/>
                      <a:pt x="3969" y="12129"/>
                    </a:cubicBezTo>
                    <a:cubicBezTo>
                      <a:pt x="4018" y="12129"/>
                      <a:pt x="4807" y="12113"/>
                      <a:pt x="4840" y="12112"/>
                    </a:cubicBezTo>
                    <a:lnTo>
                      <a:pt x="4848" y="12112"/>
                    </a:lnTo>
                    <a:lnTo>
                      <a:pt x="4856" y="12109"/>
                    </a:lnTo>
                    <a:cubicBezTo>
                      <a:pt x="4862" y="12106"/>
                      <a:pt x="5425" y="11826"/>
                      <a:pt x="5876" y="11632"/>
                    </a:cubicBezTo>
                    <a:cubicBezTo>
                      <a:pt x="5909" y="11616"/>
                      <a:pt x="5944" y="11601"/>
                      <a:pt x="5976" y="11587"/>
                    </a:cubicBezTo>
                    <a:lnTo>
                      <a:pt x="5990" y="11583"/>
                    </a:lnTo>
                    <a:lnTo>
                      <a:pt x="5996" y="11569"/>
                    </a:lnTo>
                    <a:cubicBezTo>
                      <a:pt x="6143" y="11195"/>
                      <a:pt x="6273" y="10866"/>
                      <a:pt x="6359" y="10656"/>
                    </a:cubicBezTo>
                    <a:cubicBezTo>
                      <a:pt x="6432" y="10470"/>
                      <a:pt x="6486" y="10338"/>
                      <a:pt x="6505" y="10291"/>
                    </a:cubicBezTo>
                    <a:cubicBezTo>
                      <a:pt x="6528" y="10290"/>
                      <a:pt x="6569" y="10288"/>
                      <a:pt x="6625" y="10288"/>
                    </a:cubicBezTo>
                    <a:cubicBezTo>
                      <a:pt x="6723" y="10288"/>
                      <a:pt x="6865" y="10293"/>
                      <a:pt x="7034" y="10312"/>
                    </a:cubicBezTo>
                    <a:lnTo>
                      <a:pt x="7070" y="10317"/>
                    </a:lnTo>
                    <a:lnTo>
                      <a:pt x="7073" y="10280"/>
                    </a:lnTo>
                    <a:cubicBezTo>
                      <a:pt x="7097" y="9786"/>
                      <a:pt x="7115" y="9335"/>
                      <a:pt x="7126" y="8941"/>
                    </a:cubicBezTo>
                    <a:cubicBezTo>
                      <a:pt x="7129" y="8858"/>
                      <a:pt x="7131" y="8774"/>
                      <a:pt x="7132" y="8690"/>
                    </a:cubicBezTo>
                    <a:lnTo>
                      <a:pt x="7134" y="8649"/>
                    </a:lnTo>
                    <a:lnTo>
                      <a:pt x="7097" y="8649"/>
                    </a:lnTo>
                    <a:cubicBezTo>
                      <a:pt x="7093" y="8649"/>
                      <a:pt x="7089" y="8649"/>
                      <a:pt x="7085" y="8649"/>
                    </a:cubicBezTo>
                    <a:cubicBezTo>
                      <a:pt x="6911" y="8649"/>
                      <a:pt x="6663" y="8552"/>
                      <a:pt x="6515" y="8329"/>
                    </a:cubicBezTo>
                    <a:cubicBezTo>
                      <a:pt x="6405" y="8164"/>
                      <a:pt x="6314" y="7874"/>
                      <a:pt x="6513" y="7434"/>
                    </a:cubicBezTo>
                    <a:lnTo>
                      <a:pt x="6528" y="7400"/>
                    </a:lnTo>
                    <a:lnTo>
                      <a:pt x="6493" y="7388"/>
                    </a:lnTo>
                    <a:cubicBezTo>
                      <a:pt x="5380" y="6983"/>
                      <a:pt x="4782" y="5943"/>
                      <a:pt x="4853" y="4535"/>
                    </a:cubicBezTo>
                    <a:cubicBezTo>
                      <a:pt x="4882" y="3980"/>
                      <a:pt x="5010" y="3385"/>
                      <a:pt x="5236" y="2770"/>
                    </a:cubicBezTo>
                    <a:cubicBezTo>
                      <a:pt x="5365" y="2422"/>
                      <a:pt x="5530" y="2099"/>
                      <a:pt x="5727" y="1813"/>
                    </a:cubicBezTo>
                    <a:lnTo>
                      <a:pt x="5743" y="1790"/>
                    </a:lnTo>
                    <a:lnTo>
                      <a:pt x="5724" y="1771"/>
                    </a:lnTo>
                    <a:cubicBezTo>
                      <a:pt x="5172" y="1196"/>
                      <a:pt x="4986" y="870"/>
                      <a:pt x="5045" y="812"/>
                    </a:cubicBezTo>
                    <a:cubicBezTo>
                      <a:pt x="5056" y="803"/>
                      <a:pt x="5068" y="798"/>
                      <a:pt x="5083" y="798"/>
                    </a:cubicBezTo>
                    <a:cubicBezTo>
                      <a:pt x="5085" y="798"/>
                      <a:pt x="5087" y="798"/>
                      <a:pt x="5090" y="798"/>
                    </a:cubicBezTo>
                    <a:cubicBezTo>
                      <a:pt x="5230" y="810"/>
                      <a:pt x="5519" y="1138"/>
                      <a:pt x="5680" y="1355"/>
                    </a:cubicBezTo>
                    <a:lnTo>
                      <a:pt x="5802" y="1520"/>
                    </a:lnTo>
                    <a:lnTo>
                      <a:pt x="5739" y="1324"/>
                    </a:lnTo>
                    <a:cubicBezTo>
                      <a:pt x="5622" y="954"/>
                      <a:pt x="5454" y="283"/>
                      <a:pt x="5565" y="106"/>
                    </a:cubicBezTo>
                    <a:cubicBezTo>
                      <a:pt x="5579" y="83"/>
                      <a:pt x="5596" y="72"/>
                      <a:pt x="5619" y="69"/>
                    </a:cubicBezTo>
                    <a:cubicBezTo>
                      <a:pt x="5622" y="69"/>
                      <a:pt x="5625" y="68"/>
                      <a:pt x="5628" y="68"/>
                    </a:cubicBezTo>
                    <a:close/>
                    <a:moveTo>
                      <a:pt x="5626" y="0"/>
                    </a:moveTo>
                    <a:cubicBezTo>
                      <a:pt x="5620" y="0"/>
                      <a:pt x="5614" y="1"/>
                      <a:pt x="5608" y="2"/>
                    </a:cubicBezTo>
                    <a:cubicBezTo>
                      <a:pt x="5565" y="8"/>
                      <a:pt x="5532" y="31"/>
                      <a:pt x="5507" y="71"/>
                    </a:cubicBezTo>
                    <a:cubicBezTo>
                      <a:pt x="5386" y="263"/>
                      <a:pt x="5532" y="855"/>
                      <a:pt x="5622" y="1171"/>
                    </a:cubicBezTo>
                    <a:cubicBezTo>
                      <a:pt x="5481" y="1002"/>
                      <a:pt x="5247" y="745"/>
                      <a:pt x="5094" y="733"/>
                    </a:cubicBezTo>
                    <a:cubicBezTo>
                      <a:pt x="5090" y="732"/>
                      <a:pt x="5086" y="732"/>
                      <a:pt x="5082" y="732"/>
                    </a:cubicBezTo>
                    <a:cubicBezTo>
                      <a:pt x="5049" y="732"/>
                      <a:pt x="5020" y="743"/>
                      <a:pt x="4998" y="765"/>
                    </a:cubicBezTo>
                    <a:cubicBezTo>
                      <a:pt x="4922" y="838"/>
                      <a:pt x="4987" y="1005"/>
                      <a:pt x="5206" y="1284"/>
                    </a:cubicBezTo>
                    <a:cubicBezTo>
                      <a:pt x="5356" y="1480"/>
                      <a:pt x="5545" y="1683"/>
                      <a:pt x="5655" y="1800"/>
                    </a:cubicBezTo>
                    <a:cubicBezTo>
                      <a:pt x="5461" y="2084"/>
                      <a:pt x="5299" y="2404"/>
                      <a:pt x="5172" y="2748"/>
                    </a:cubicBezTo>
                    <a:cubicBezTo>
                      <a:pt x="4943" y="3370"/>
                      <a:pt x="4813" y="3971"/>
                      <a:pt x="4784" y="4532"/>
                    </a:cubicBezTo>
                    <a:cubicBezTo>
                      <a:pt x="4712" y="5958"/>
                      <a:pt x="5313" y="7016"/>
                      <a:pt x="6435" y="7441"/>
                    </a:cubicBezTo>
                    <a:cubicBezTo>
                      <a:pt x="6244" y="7891"/>
                      <a:pt x="6340" y="8193"/>
                      <a:pt x="6458" y="8369"/>
                    </a:cubicBezTo>
                    <a:cubicBezTo>
                      <a:pt x="6614" y="8605"/>
                      <a:pt x="6868" y="8712"/>
                      <a:pt x="7063" y="8719"/>
                    </a:cubicBezTo>
                    <a:cubicBezTo>
                      <a:pt x="7062" y="8793"/>
                      <a:pt x="7059" y="8866"/>
                      <a:pt x="7057" y="8941"/>
                    </a:cubicBezTo>
                    <a:cubicBezTo>
                      <a:pt x="7047" y="9325"/>
                      <a:pt x="7030" y="9762"/>
                      <a:pt x="7005" y="10242"/>
                    </a:cubicBezTo>
                    <a:cubicBezTo>
                      <a:pt x="6847" y="10225"/>
                      <a:pt x="6715" y="10220"/>
                      <a:pt x="6623" y="10220"/>
                    </a:cubicBezTo>
                    <a:cubicBezTo>
                      <a:pt x="6534" y="10220"/>
                      <a:pt x="6482" y="10224"/>
                      <a:pt x="6478" y="10225"/>
                    </a:cubicBezTo>
                    <a:lnTo>
                      <a:pt x="6458" y="10227"/>
                    </a:lnTo>
                    <a:lnTo>
                      <a:pt x="6450" y="10247"/>
                    </a:lnTo>
                    <a:cubicBezTo>
                      <a:pt x="6450" y="10247"/>
                      <a:pt x="6389" y="10395"/>
                      <a:pt x="6294" y="10632"/>
                    </a:cubicBezTo>
                    <a:cubicBezTo>
                      <a:pt x="6210" y="10840"/>
                      <a:pt x="6082" y="11162"/>
                      <a:pt x="5937" y="11531"/>
                    </a:cubicBezTo>
                    <a:cubicBezTo>
                      <a:pt x="5908" y="11543"/>
                      <a:pt x="5879" y="11557"/>
                      <a:pt x="5848" y="11569"/>
                    </a:cubicBezTo>
                    <a:cubicBezTo>
                      <a:pt x="5421" y="11753"/>
                      <a:pt x="4897" y="12012"/>
                      <a:pt x="4831" y="12045"/>
                    </a:cubicBezTo>
                    <a:cubicBezTo>
                      <a:pt x="4749" y="12046"/>
                      <a:pt x="4013" y="12061"/>
                      <a:pt x="3969" y="12061"/>
                    </a:cubicBezTo>
                    <a:cubicBezTo>
                      <a:pt x="3951" y="12061"/>
                      <a:pt x="3894" y="12061"/>
                      <a:pt x="3588" y="12323"/>
                    </a:cubicBezTo>
                    <a:cubicBezTo>
                      <a:pt x="3298" y="12364"/>
                      <a:pt x="2940" y="12447"/>
                      <a:pt x="2936" y="12448"/>
                    </a:cubicBezTo>
                    <a:lnTo>
                      <a:pt x="2928" y="12451"/>
                    </a:lnTo>
                    <a:cubicBezTo>
                      <a:pt x="1688" y="13153"/>
                      <a:pt x="830" y="14647"/>
                      <a:pt x="376" y="16894"/>
                    </a:cubicBezTo>
                    <a:cubicBezTo>
                      <a:pt x="11" y="18704"/>
                      <a:pt x="6" y="20522"/>
                      <a:pt x="5" y="21397"/>
                    </a:cubicBezTo>
                    <a:cubicBezTo>
                      <a:pt x="3" y="21542"/>
                      <a:pt x="3" y="21657"/>
                      <a:pt x="2" y="21744"/>
                    </a:cubicBezTo>
                    <a:lnTo>
                      <a:pt x="0" y="21774"/>
                    </a:lnTo>
                    <a:lnTo>
                      <a:pt x="31" y="21777"/>
                    </a:lnTo>
                    <a:cubicBezTo>
                      <a:pt x="98" y="21787"/>
                      <a:pt x="165" y="21793"/>
                      <a:pt x="231" y="21796"/>
                    </a:cubicBezTo>
                    <a:cubicBezTo>
                      <a:pt x="219" y="22045"/>
                      <a:pt x="213" y="22335"/>
                      <a:pt x="214" y="22659"/>
                    </a:cubicBezTo>
                    <a:cubicBezTo>
                      <a:pt x="216" y="23662"/>
                      <a:pt x="115" y="24772"/>
                      <a:pt x="103" y="24896"/>
                    </a:cubicBezTo>
                    <a:cubicBezTo>
                      <a:pt x="103" y="24901"/>
                      <a:pt x="103" y="24904"/>
                      <a:pt x="103" y="24904"/>
                    </a:cubicBezTo>
                    <a:cubicBezTo>
                      <a:pt x="103" y="24951"/>
                      <a:pt x="101" y="26069"/>
                      <a:pt x="309" y="26485"/>
                    </a:cubicBezTo>
                    <a:cubicBezTo>
                      <a:pt x="1720" y="29027"/>
                      <a:pt x="5712" y="33099"/>
                      <a:pt x="6229" y="33621"/>
                    </a:cubicBezTo>
                    <a:cubicBezTo>
                      <a:pt x="6054" y="34392"/>
                      <a:pt x="5938" y="35213"/>
                      <a:pt x="5891" y="35996"/>
                    </a:cubicBezTo>
                    <a:lnTo>
                      <a:pt x="5889" y="35996"/>
                    </a:lnTo>
                    <a:lnTo>
                      <a:pt x="5883" y="36109"/>
                    </a:lnTo>
                    <a:cubicBezTo>
                      <a:pt x="5882" y="36135"/>
                      <a:pt x="5880" y="36159"/>
                      <a:pt x="5880" y="36185"/>
                    </a:cubicBezTo>
                    <a:cubicBezTo>
                      <a:pt x="5816" y="37566"/>
                      <a:pt x="5973" y="38687"/>
                      <a:pt x="6313" y="39258"/>
                    </a:cubicBezTo>
                    <a:cubicBezTo>
                      <a:pt x="6979" y="40387"/>
                      <a:pt x="8233" y="44252"/>
                      <a:pt x="9062" y="46809"/>
                    </a:cubicBezTo>
                    <a:cubicBezTo>
                      <a:pt x="9155" y="47098"/>
                      <a:pt x="9244" y="47367"/>
                      <a:pt x="9323" y="47611"/>
                    </a:cubicBezTo>
                    <a:cubicBezTo>
                      <a:pt x="9548" y="48450"/>
                      <a:pt x="10043" y="50194"/>
                      <a:pt x="10837" y="52943"/>
                    </a:cubicBezTo>
                    <a:cubicBezTo>
                      <a:pt x="10667" y="52985"/>
                      <a:pt x="10557" y="53148"/>
                      <a:pt x="10584" y="53321"/>
                    </a:cubicBezTo>
                    <a:cubicBezTo>
                      <a:pt x="10716" y="54162"/>
                      <a:pt x="11402" y="58462"/>
                      <a:pt x="11968" y="60621"/>
                    </a:cubicBezTo>
                    <a:lnTo>
                      <a:pt x="11973" y="60641"/>
                    </a:lnTo>
                    <a:lnTo>
                      <a:pt x="11994" y="60646"/>
                    </a:lnTo>
                    <a:cubicBezTo>
                      <a:pt x="12066" y="60660"/>
                      <a:pt x="12143" y="60668"/>
                      <a:pt x="12225" y="60668"/>
                    </a:cubicBezTo>
                    <a:cubicBezTo>
                      <a:pt x="12466" y="60668"/>
                      <a:pt x="12745" y="60605"/>
                      <a:pt x="13026" y="60485"/>
                    </a:cubicBezTo>
                    <a:cubicBezTo>
                      <a:pt x="14353" y="65035"/>
                      <a:pt x="15535" y="69061"/>
                      <a:pt x="15547" y="69102"/>
                    </a:cubicBezTo>
                    <a:lnTo>
                      <a:pt x="15555" y="69125"/>
                    </a:lnTo>
                    <a:lnTo>
                      <a:pt x="15579" y="69126"/>
                    </a:lnTo>
                    <a:cubicBezTo>
                      <a:pt x="15581" y="69126"/>
                      <a:pt x="15747" y="69134"/>
                      <a:pt x="16012" y="69143"/>
                    </a:cubicBezTo>
                    <a:cubicBezTo>
                      <a:pt x="16047" y="69268"/>
                      <a:pt x="16091" y="69418"/>
                      <a:pt x="16142" y="69588"/>
                    </a:cubicBezTo>
                    <a:cubicBezTo>
                      <a:pt x="16547" y="70936"/>
                      <a:pt x="17344" y="73395"/>
                      <a:pt x="17600" y="74188"/>
                    </a:cubicBezTo>
                    <a:cubicBezTo>
                      <a:pt x="17571" y="74193"/>
                      <a:pt x="17542" y="74208"/>
                      <a:pt x="17516" y="74231"/>
                    </a:cubicBezTo>
                    <a:cubicBezTo>
                      <a:pt x="17400" y="74335"/>
                      <a:pt x="17341" y="74620"/>
                      <a:pt x="17364" y="74970"/>
                    </a:cubicBezTo>
                    <a:cubicBezTo>
                      <a:pt x="17379" y="75184"/>
                      <a:pt x="17380" y="75604"/>
                      <a:pt x="17370" y="76182"/>
                    </a:cubicBezTo>
                    <a:cubicBezTo>
                      <a:pt x="17365" y="76450"/>
                      <a:pt x="17359" y="76650"/>
                      <a:pt x="17359" y="76653"/>
                    </a:cubicBezTo>
                    <a:lnTo>
                      <a:pt x="17357" y="76651"/>
                    </a:lnTo>
                    <a:lnTo>
                      <a:pt x="17356" y="76687"/>
                    </a:lnTo>
                    <a:lnTo>
                      <a:pt x="24265" y="76687"/>
                    </a:lnTo>
                    <a:cubicBezTo>
                      <a:pt x="24609" y="76687"/>
                      <a:pt x="24803" y="76428"/>
                      <a:pt x="24838" y="76187"/>
                    </a:cubicBezTo>
                    <a:cubicBezTo>
                      <a:pt x="24873" y="75947"/>
                      <a:pt x="24762" y="75722"/>
                      <a:pt x="24548" y="75601"/>
                    </a:cubicBezTo>
                    <a:cubicBezTo>
                      <a:pt x="24497" y="75574"/>
                      <a:pt x="24442" y="75548"/>
                      <a:pt x="24383" y="75525"/>
                    </a:cubicBezTo>
                    <a:cubicBezTo>
                      <a:pt x="24089" y="75410"/>
                      <a:pt x="23799" y="75330"/>
                      <a:pt x="23490" y="75245"/>
                    </a:cubicBezTo>
                    <a:cubicBezTo>
                      <a:pt x="22895" y="75080"/>
                      <a:pt x="22221" y="74893"/>
                      <a:pt x="21354" y="74404"/>
                    </a:cubicBezTo>
                    <a:cubicBezTo>
                      <a:pt x="21037" y="74225"/>
                      <a:pt x="20822" y="74035"/>
                      <a:pt x="20648" y="73883"/>
                    </a:cubicBezTo>
                    <a:cubicBezTo>
                      <a:pt x="20403" y="73669"/>
                      <a:pt x="20227" y="73513"/>
                      <a:pt x="19938" y="73513"/>
                    </a:cubicBezTo>
                    <a:cubicBezTo>
                      <a:pt x="19926" y="73513"/>
                      <a:pt x="19912" y="73513"/>
                      <a:pt x="19898" y="73514"/>
                    </a:cubicBezTo>
                    <a:cubicBezTo>
                      <a:pt x="19538" y="72250"/>
                      <a:pt x="19142" y="70186"/>
                      <a:pt x="18989" y="69353"/>
                    </a:cubicBezTo>
                    <a:cubicBezTo>
                      <a:pt x="18966" y="69230"/>
                      <a:pt x="18946" y="69126"/>
                      <a:pt x="18932" y="69044"/>
                    </a:cubicBezTo>
                    <a:cubicBezTo>
                      <a:pt x="19594" y="68947"/>
                      <a:pt x="19943" y="68791"/>
                      <a:pt x="19996" y="68568"/>
                    </a:cubicBezTo>
                    <a:lnTo>
                      <a:pt x="19998" y="68561"/>
                    </a:lnTo>
                    <a:lnTo>
                      <a:pt x="19996" y="68553"/>
                    </a:lnTo>
                    <a:cubicBezTo>
                      <a:pt x="19535" y="66605"/>
                      <a:pt x="18073" y="60381"/>
                      <a:pt x="18033" y="60211"/>
                    </a:cubicBezTo>
                    <a:cubicBezTo>
                      <a:pt x="18029" y="60112"/>
                      <a:pt x="17911" y="57813"/>
                      <a:pt x="17541" y="55336"/>
                    </a:cubicBezTo>
                    <a:cubicBezTo>
                      <a:pt x="18577" y="54808"/>
                      <a:pt x="19097" y="54039"/>
                      <a:pt x="19149" y="53960"/>
                    </a:cubicBezTo>
                    <a:cubicBezTo>
                      <a:pt x="19308" y="53858"/>
                      <a:pt x="22381" y="51862"/>
                      <a:pt x="23285" y="51226"/>
                    </a:cubicBezTo>
                    <a:lnTo>
                      <a:pt x="23421" y="51132"/>
                    </a:lnTo>
                    <a:cubicBezTo>
                      <a:pt x="24217" y="50575"/>
                      <a:pt x="24305" y="50512"/>
                      <a:pt x="24323" y="49727"/>
                    </a:cubicBezTo>
                    <a:cubicBezTo>
                      <a:pt x="27038" y="47898"/>
                      <a:pt x="28404" y="45378"/>
                      <a:pt x="27644" y="43594"/>
                    </a:cubicBezTo>
                    <a:cubicBezTo>
                      <a:pt x="25341" y="38203"/>
                      <a:pt x="18597" y="30585"/>
                      <a:pt x="18240" y="30183"/>
                    </a:cubicBezTo>
                    <a:cubicBezTo>
                      <a:pt x="18055" y="29515"/>
                      <a:pt x="17824" y="29064"/>
                      <a:pt x="17822" y="29059"/>
                    </a:cubicBezTo>
                    <a:cubicBezTo>
                      <a:pt x="17816" y="29049"/>
                      <a:pt x="17805" y="29039"/>
                      <a:pt x="17793" y="29035"/>
                    </a:cubicBezTo>
                    <a:cubicBezTo>
                      <a:pt x="17789" y="29035"/>
                      <a:pt x="17785" y="29033"/>
                      <a:pt x="17782" y="29033"/>
                    </a:cubicBezTo>
                    <a:cubicBezTo>
                      <a:pt x="17682" y="28920"/>
                      <a:pt x="17374" y="28792"/>
                      <a:pt x="17133" y="28703"/>
                    </a:cubicBezTo>
                    <a:cubicBezTo>
                      <a:pt x="17072" y="28682"/>
                      <a:pt x="17020" y="28663"/>
                      <a:pt x="16978" y="28650"/>
                    </a:cubicBezTo>
                    <a:cubicBezTo>
                      <a:pt x="16983" y="28621"/>
                      <a:pt x="16974" y="28590"/>
                      <a:pt x="16952" y="28569"/>
                    </a:cubicBezTo>
                    <a:cubicBezTo>
                      <a:pt x="16864" y="28481"/>
                      <a:pt x="16767" y="28387"/>
                      <a:pt x="16703" y="28322"/>
                    </a:cubicBezTo>
                    <a:cubicBezTo>
                      <a:pt x="16651" y="28270"/>
                      <a:pt x="16610" y="28229"/>
                      <a:pt x="16591" y="28209"/>
                    </a:cubicBezTo>
                    <a:cubicBezTo>
                      <a:pt x="16617" y="27954"/>
                      <a:pt x="16677" y="27378"/>
                      <a:pt x="16682" y="27168"/>
                    </a:cubicBezTo>
                    <a:cubicBezTo>
                      <a:pt x="16685" y="27027"/>
                      <a:pt x="16593" y="26804"/>
                      <a:pt x="16423" y="26537"/>
                    </a:cubicBezTo>
                    <a:cubicBezTo>
                      <a:pt x="16426" y="26524"/>
                      <a:pt x="16423" y="26509"/>
                      <a:pt x="16414" y="26497"/>
                    </a:cubicBezTo>
                    <a:cubicBezTo>
                      <a:pt x="16105" y="26060"/>
                      <a:pt x="15755" y="25661"/>
                      <a:pt x="15371" y="25311"/>
                    </a:cubicBezTo>
                    <a:cubicBezTo>
                      <a:pt x="15385" y="25142"/>
                      <a:pt x="15391" y="24947"/>
                      <a:pt x="15391" y="24731"/>
                    </a:cubicBezTo>
                    <a:cubicBezTo>
                      <a:pt x="15391" y="24210"/>
                      <a:pt x="15355" y="23523"/>
                      <a:pt x="15284" y="22690"/>
                    </a:cubicBezTo>
                    <a:cubicBezTo>
                      <a:pt x="15293" y="22681"/>
                      <a:pt x="15298" y="22667"/>
                      <a:pt x="15296" y="22653"/>
                    </a:cubicBezTo>
                    <a:cubicBezTo>
                      <a:pt x="15264" y="22271"/>
                      <a:pt x="15225" y="21863"/>
                      <a:pt x="15180" y="21439"/>
                    </a:cubicBezTo>
                    <a:lnTo>
                      <a:pt x="15180" y="21439"/>
                    </a:lnTo>
                    <a:cubicBezTo>
                      <a:pt x="15205" y="21462"/>
                      <a:pt x="15231" y="21485"/>
                      <a:pt x="15258" y="21510"/>
                    </a:cubicBezTo>
                    <a:cubicBezTo>
                      <a:pt x="15287" y="21536"/>
                      <a:pt x="15324" y="21550"/>
                      <a:pt x="15361" y="21550"/>
                    </a:cubicBezTo>
                    <a:cubicBezTo>
                      <a:pt x="15388" y="21550"/>
                      <a:pt x="15415" y="21543"/>
                      <a:pt x="15439" y="21528"/>
                    </a:cubicBezTo>
                    <a:cubicBezTo>
                      <a:pt x="15477" y="21505"/>
                      <a:pt x="15512" y="21482"/>
                      <a:pt x="15547" y="21459"/>
                    </a:cubicBezTo>
                    <a:lnTo>
                      <a:pt x="17093" y="22786"/>
                    </a:lnTo>
                    <a:cubicBezTo>
                      <a:pt x="17353" y="23084"/>
                      <a:pt x="17773" y="23162"/>
                      <a:pt x="18143" y="23162"/>
                    </a:cubicBezTo>
                    <a:cubicBezTo>
                      <a:pt x="18320" y="23162"/>
                      <a:pt x="18485" y="23145"/>
                      <a:pt x="18616" y="23124"/>
                    </a:cubicBezTo>
                    <a:cubicBezTo>
                      <a:pt x="18843" y="23088"/>
                      <a:pt x="19039" y="22933"/>
                      <a:pt x="19125" y="22719"/>
                    </a:cubicBezTo>
                    <a:cubicBezTo>
                      <a:pt x="19466" y="21872"/>
                      <a:pt x="20640" y="18736"/>
                      <a:pt x="21430" y="13960"/>
                    </a:cubicBezTo>
                    <a:cubicBezTo>
                      <a:pt x="21440" y="13904"/>
                      <a:pt x="21449" y="13849"/>
                      <a:pt x="21458" y="13792"/>
                    </a:cubicBezTo>
                    <a:lnTo>
                      <a:pt x="21467" y="13739"/>
                    </a:lnTo>
                    <a:lnTo>
                      <a:pt x="21935" y="13904"/>
                    </a:lnTo>
                    <a:cubicBezTo>
                      <a:pt x="21945" y="13907"/>
                      <a:pt x="21955" y="13909"/>
                      <a:pt x="21966" y="13909"/>
                    </a:cubicBezTo>
                    <a:cubicBezTo>
                      <a:pt x="22005" y="13909"/>
                      <a:pt x="22042" y="13884"/>
                      <a:pt x="22056" y="13846"/>
                    </a:cubicBezTo>
                    <a:lnTo>
                      <a:pt x="22150" y="13578"/>
                    </a:lnTo>
                    <a:cubicBezTo>
                      <a:pt x="22507" y="13457"/>
                      <a:pt x="22630" y="13301"/>
                      <a:pt x="22589" y="13026"/>
                    </a:cubicBezTo>
                    <a:cubicBezTo>
                      <a:pt x="22585" y="12994"/>
                      <a:pt x="22575" y="12960"/>
                      <a:pt x="22560" y="12928"/>
                    </a:cubicBezTo>
                    <a:cubicBezTo>
                      <a:pt x="22765" y="12814"/>
                      <a:pt x="22838" y="12665"/>
                      <a:pt x="22805" y="12436"/>
                    </a:cubicBezTo>
                    <a:cubicBezTo>
                      <a:pt x="22797" y="12389"/>
                      <a:pt x="22780" y="12340"/>
                      <a:pt x="22751" y="12291"/>
                    </a:cubicBezTo>
                    <a:cubicBezTo>
                      <a:pt x="22993" y="12173"/>
                      <a:pt x="23077" y="12022"/>
                      <a:pt x="23042" y="11775"/>
                    </a:cubicBezTo>
                    <a:cubicBezTo>
                      <a:pt x="23034" y="11727"/>
                      <a:pt x="23016" y="11679"/>
                      <a:pt x="22987" y="11630"/>
                    </a:cubicBezTo>
                    <a:cubicBezTo>
                      <a:pt x="23228" y="11513"/>
                      <a:pt x="23314" y="11361"/>
                      <a:pt x="23277" y="11115"/>
                    </a:cubicBezTo>
                    <a:cubicBezTo>
                      <a:pt x="23263" y="11022"/>
                      <a:pt x="23210" y="10927"/>
                      <a:pt x="23115" y="10837"/>
                    </a:cubicBezTo>
                    <a:lnTo>
                      <a:pt x="23806" y="8878"/>
                    </a:lnTo>
                    <a:cubicBezTo>
                      <a:pt x="23823" y="8828"/>
                      <a:pt x="23797" y="8774"/>
                      <a:pt x="23748" y="8756"/>
                    </a:cubicBezTo>
                    <a:lnTo>
                      <a:pt x="20796" y="7716"/>
                    </a:lnTo>
                    <a:cubicBezTo>
                      <a:pt x="20786" y="7713"/>
                      <a:pt x="20775" y="7711"/>
                      <a:pt x="20765" y="7711"/>
                    </a:cubicBezTo>
                    <a:cubicBezTo>
                      <a:pt x="20726" y="7711"/>
                      <a:pt x="20688" y="7736"/>
                      <a:pt x="20675" y="7774"/>
                    </a:cubicBezTo>
                    <a:lnTo>
                      <a:pt x="18925" y="12742"/>
                    </a:lnTo>
                    <a:cubicBezTo>
                      <a:pt x="18908" y="12792"/>
                      <a:pt x="18934" y="12846"/>
                      <a:pt x="18983" y="12864"/>
                    </a:cubicBezTo>
                    <a:lnTo>
                      <a:pt x="19660" y="13103"/>
                    </a:lnTo>
                    <a:cubicBezTo>
                      <a:pt x="19625" y="13233"/>
                      <a:pt x="19583" y="13381"/>
                      <a:pt x="19539" y="13541"/>
                    </a:cubicBezTo>
                    <a:cubicBezTo>
                      <a:pt x="19180" y="14850"/>
                      <a:pt x="18519" y="17189"/>
                      <a:pt x="18139" y="18160"/>
                    </a:cubicBezTo>
                    <a:cubicBezTo>
                      <a:pt x="18087" y="18292"/>
                      <a:pt x="18022" y="18434"/>
                      <a:pt x="17938" y="18593"/>
                    </a:cubicBezTo>
                    <a:cubicBezTo>
                      <a:pt x="17867" y="18732"/>
                      <a:pt x="17785" y="18871"/>
                      <a:pt x="17720" y="18986"/>
                    </a:cubicBezTo>
                    <a:cubicBezTo>
                      <a:pt x="17634" y="18863"/>
                      <a:pt x="17541" y="18724"/>
                      <a:pt x="17441" y="18568"/>
                    </a:cubicBezTo>
                    <a:cubicBezTo>
                      <a:pt x="17409" y="18518"/>
                      <a:pt x="17377" y="18467"/>
                      <a:pt x="17347" y="18417"/>
                    </a:cubicBezTo>
                    <a:cubicBezTo>
                      <a:pt x="17402" y="17876"/>
                      <a:pt x="17399" y="17353"/>
                      <a:pt x="17397" y="17275"/>
                    </a:cubicBezTo>
                    <a:cubicBezTo>
                      <a:pt x="17431" y="17217"/>
                      <a:pt x="17590" y="16911"/>
                      <a:pt x="17393" y="16561"/>
                    </a:cubicBezTo>
                    <a:cubicBezTo>
                      <a:pt x="17201" y="16221"/>
                      <a:pt x="16568" y="16205"/>
                      <a:pt x="16411" y="16205"/>
                    </a:cubicBezTo>
                    <a:cubicBezTo>
                      <a:pt x="16403" y="16006"/>
                      <a:pt x="16348" y="14977"/>
                      <a:pt x="16124" y="14398"/>
                    </a:cubicBezTo>
                    <a:cubicBezTo>
                      <a:pt x="15861" y="13717"/>
                      <a:pt x="13735" y="12253"/>
                      <a:pt x="13580" y="12147"/>
                    </a:cubicBezTo>
                    <a:cubicBezTo>
                      <a:pt x="13544" y="12060"/>
                      <a:pt x="13492" y="12002"/>
                      <a:pt x="13428" y="11974"/>
                    </a:cubicBezTo>
                    <a:cubicBezTo>
                      <a:pt x="13396" y="11960"/>
                      <a:pt x="13365" y="11954"/>
                      <a:pt x="13337" y="11954"/>
                    </a:cubicBezTo>
                    <a:cubicBezTo>
                      <a:pt x="13306" y="11954"/>
                      <a:pt x="13278" y="11960"/>
                      <a:pt x="13257" y="11967"/>
                    </a:cubicBezTo>
                    <a:cubicBezTo>
                      <a:pt x="13250" y="11964"/>
                      <a:pt x="13242" y="11962"/>
                      <a:pt x="13235" y="11962"/>
                    </a:cubicBezTo>
                    <a:cubicBezTo>
                      <a:pt x="13229" y="11962"/>
                      <a:pt x="13224" y="11963"/>
                      <a:pt x="13219" y="11965"/>
                    </a:cubicBezTo>
                    <a:cubicBezTo>
                      <a:pt x="12921" y="11818"/>
                      <a:pt x="12560" y="11725"/>
                      <a:pt x="12308" y="11673"/>
                    </a:cubicBezTo>
                    <a:cubicBezTo>
                      <a:pt x="12231" y="11658"/>
                      <a:pt x="12167" y="11646"/>
                      <a:pt x="12126" y="11639"/>
                    </a:cubicBezTo>
                    <a:cubicBezTo>
                      <a:pt x="12135" y="11618"/>
                      <a:pt x="12144" y="11595"/>
                      <a:pt x="12147" y="11580"/>
                    </a:cubicBezTo>
                    <a:cubicBezTo>
                      <a:pt x="12152" y="11568"/>
                      <a:pt x="12150" y="11554"/>
                      <a:pt x="12144" y="11542"/>
                    </a:cubicBezTo>
                    <a:cubicBezTo>
                      <a:pt x="12138" y="11531"/>
                      <a:pt x="12127" y="11522"/>
                      <a:pt x="12115" y="11517"/>
                    </a:cubicBezTo>
                    <a:cubicBezTo>
                      <a:pt x="12110" y="11517"/>
                      <a:pt x="12107" y="11516"/>
                      <a:pt x="12103" y="11516"/>
                    </a:cubicBezTo>
                    <a:cubicBezTo>
                      <a:pt x="11754" y="11112"/>
                      <a:pt x="11311" y="10679"/>
                      <a:pt x="11306" y="10675"/>
                    </a:cubicBezTo>
                    <a:lnTo>
                      <a:pt x="11300" y="10670"/>
                    </a:lnTo>
                    <a:cubicBezTo>
                      <a:pt x="11294" y="10666"/>
                      <a:pt x="11173" y="10595"/>
                      <a:pt x="10855" y="10571"/>
                    </a:cubicBezTo>
                    <a:cubicBezTo>
                      <a:pt x="11612" y="10503"/>
                      <a:pt x="12043" y="10010"/>
                      <a:pt x="12149" y="9658"/>
                    </a:cubicBezTo>
                    <a:cubicBezTo>
                      <a:pt x="12474" y="8470"/>
                      <a:pt x="12341" y="5388"/>
                      <a:pt x="12269" y="4119"/>
                    </a:cubicBezTo>
                    <a:cubicBezTo>
                      <a:pt x="12268" y="4081"/>
                      <a:pt x="12265" y="4046"/>
                      <a:pt x="12263" y="4013"/>
                    </a:cubicBezTo>
                    <a:lnTo>
                      <a:pt x="12263" y="4000"/>
                    </a:lnTo>
                    <a:cubicBezTo>
                      <a:pt x="12320" y="3939"/>
                      <a:pt x="12636" y="3582"/>
                      <a:pt x="12713" y="3096"/>
                    </a:cubicBezTo>
                    <a:cubicBezTo>
                      <a:pt x="12774" y="2703"/>
                      <a:pt x="12668" y="2329"/>
                      <a:pt x="12396" y="1982"/>
                    </a:cubicBezTo>
                    <a:cubicBezTo>
                      <a:pt x="12182" y="1708"/>
                      <a:pt x="11898" y="1497"/>
                      <a:pt x="11572" y="1369"/>
                    </a:cubicBezTo>
                    <a:cubicBezTo>
                      <a:pt x="11217" y="653"/>
                      <a:pt x="10091" y="136"/>
                      <a:pt x="8884" y="136"/>
                    </a:cubicBezTo>
                    <a:cubicBezTo>
                      <a:pt x="7810" y="136"/>
                      <a:pt x="6831" y="526"/>
                      <a:pt x="6120" y="1236"/>
                    </a:cubicBezTo>
                    <a:cubicBezTo>
                      <a:pt x="6026" y="652"/>
                      <a:pt x="5865" y="0"/>
                      <a:pt x="56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49" name="Google Shape;749;p37"/>
            <p:cNvGrpSpPr/>
            <p:nvPr/>
          </p:nvGrpSpPr>
          <p:grpSpPr>
            <a:xfrm>
              <a:off x="4825898" y="1492688"/>
              <a:ext cx="1147199" cy="637372"/>
              <a:chOff x="315275" y="3124950"/>
              <a:chExt cx="658175" cy="365675"/>
            </a:xfrm>
          </p:grpSpPr>
          <p:sp>
            <p:nvSpPr>
              <p:cNvPr id="750" name="Google Shape;750;p37"/>
              <p:cNvSpPr/>
              <p:nvPr/>
            </p:nvSpPr>
            <p:spPr>
              <a:xfrm>
                <a:off x="315275" y="3124950"/>
                <a:ext cx="634175" cy="365675"/>
              </a:xfrm>
              <a:custGeom>
                <a:avLst/>
                <a:gdLst/>
                <a:ahLst/>
                <a:cxnLst/>
                <a:rect l="l" t="t" r="r" b="b"/>
                <a:pathLst>
                  <a:path w="25367" h="14627" extrusionOk="0">
                    <a:moveTo>
                      <a:pt x="763" y="0"/>
                    </a:moveTo>
                    <a:cubicBezTo>
                      <a:pt x="342" y="0"/>
                      <a:pt x="1" y="341"/>
                      <a:pt x="1" y="762"/>
                    </a:cubicBezTo>
                    <a:lnTo>
                      <a:pt x="1" y="11111"/>
                    </a:lnTo>
                    <a:cubicBezTo>
                      <a:pt x="1" y="11532"/>
                      <a:pt x="342" y="11873"/>
                      <a:pt x="763" y="11873"/>
                    </a:cubicBezTo>
                    <a:lnTo>
                      <a:pt x="22394" y="11873"/>
                    </a:lnTo>
                    <a:lnTo>
                      <a:pt x="25366" y="14626"/>
                    </a:lnTo>
                    <a:lnTo>
                      <a:pt x="25366" y="762"/>
                    </a:lnTo>
                    <a:cubicBezTo>
                      <a:pt x="25366" y="341"/>
                      <a:pt x="25026" y="0"/>
                      <a:pt x="2460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1" name="Google Shape;751;p37"/>
              <p:cNvSpPr/>
              <p:nvPr/>
            </p:nvSpPr>
            <p:spPr>
              <a:xfrm>
                <a:off x="875125" y="3421750"/>
                <a:ext cx="98325" cy="68875"/>
              </a:xfrm>
              <a:custGeom>
                <a:avLst/>
                <a:gdLst/>
                <a:ahLst/>
                <a:cxnLst/>
                <a:rect l="l" t="t" r="r" b="b"/>
                <a:pathLst>
                  <a:path w="3933" h="2755" extrusionOk="0">
                    <a:moveTo>
                      <a:pt x="0" y="1"/>
                    </a:moveTo>
                    <a:lnTo>
                      <a:pt x="2972" y="2754"/>
                    </a:lnTo>
                    <a:lnTo>
                      <a:pt x="3933" y="2754"/>
                    </a:lnTo>
                    <a:lnTo>
                      <a:pt x="96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2" name="Google Shape;752;p37"/>
              <p:cNvSpPr/>
              <p:nvPr/>
            </p:nvSpPr>
            <p:spPr>
              <a:xfrm>
                <a:off x="339300" y="3124950"/>
                <a:ext cx="634150" cy="365675"/>
              </a:xfrm>
              <a:custGeom>
                <a:avLst/>
                <a:gdLst/>
                <a:ahLst/>
                <a:cxnLst/>
                <a:rect l="l" t="t" r="r" b="b"/>
                <a:pathLst>
                  <a:path w="25366" h="14627" extrusionOk="0">
                    <a:moveTo>
                      <a:pt x="764" y="0"/>
                    </a:moveTo>
                    <a:cubicBezTo>
                      <a:pt x="343" y="0"/>
                      <a:pt x="0" y="341"/>
                      <a:pt x="0" y="762"/>
                    </a:cubicBezTo>
                    <a:lnTo>
                      <a:pt x="0" y="11111"/>
                    </a:lnTo>
                    <a:cubicBezTo>
                      <a:pt x="0" y="11532"/>
                      <a:pt x="343" y="11873"/>
                      <a:pt x="764" y="11873"/>
                    </a:cubicBezTo>
                    <a:lnTo>
                      <a:pt x="22394" y="11873"/>
                    </a:lnTo>
                    <a:lnTo>
                      <a:pt x="25366" y="14626"/>
                    </a:lnTo>
                    <a:lnTo>
                      <a:pt x="25366" y="762"/>
                    </a:lnTo>
                    <a:cubicBezTo>
                      <a:pt x="25366" y="341"/>
                      <a:pt x="25025" y="0"/>
                      <a:pt x="2460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3" name="Google Shape;753;p37"/>
              <p:cNvSpPr/>
              <p:nvPr/>
            </p:nvSpPr>
            <p:spPr>
              <a:xfrm>
                <a:off x="792825" y="3237950"/>
                <a:ext cx="73725" cy="73700"/>
              </a:xfrm>
              <a:custGeom>
                <a:avLst/>
                <a:gdLst/>
                <a:ahLst/>
                <a:cxnLst/>
                <a:rect l="l" t="t" r="r" b="b"/>
                <a:pathLst>
                  <a:path w="2949" h="2948" extrusionOk="0">
                    <a:moveTo>
                      <a:pt x="1475" y="0"/>
                    </a:moveTo>
                    <a:cubicBezTo>
                      <a:pt x="661" y="0"/>
                      <a:pt x="1" y="661"/>
                      <a:pt x="1" y="1474"/>
                    </a:cubicBezTo>
                    <a:cubicBezTo>
                      <a:pt x="1" y="2288"/>
                      <a:pt x="661" y="2948"/>
                      <a:pt x="1475" y="2948"/>
                    </a:cubicBezTo>
                    <a:cubicBezTo>
                      <a:pt x="2288" y="2948"/>
                      <a:pt x="2949" y="2288"/>
                      <a:pt x="2949" y="1474"/>
                    </a:cubicBezTo>
                    <a:cubicBezTo>
                      <a:pt x="2949" y="661"/>
                      <a:pt x="2288" y="0"/>
                      <a:pt x="147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4" name="Google Shape;754;p37"/>
              <p:cNvSpPr/>
              <p:nvPr/>
            </p:nvSpPr>
            <p:spPr>
              <a:xfrm>
                <a:off x="619550" y="3237950"/>
                <a:ext cx="73675" cy="73700"/>
              </a:xfrm>
              <a:custGeom>
                <a:avLst/>
                <a:gdLst/>
                <a:ahLst/>
                <a:cxnLst/>
                <a:rect l="l" t="t" r="r" b="b"/>
                <a:pathLst>
                  <a:path w="2947" h="2948" extrusionOk="0">
                    <a:moveTo>
                      <a:pt x="1473" y="0"/>
                    </a:moveTo>
                    <a:cubicBezTo>
                      <a:pt x="660" y="0"/>
                      <a:pt x="1" y="661"/>
                      <a:pt x="1" y="1474"/>
                    </a:cubicBezTo>
                    <a:cubicBezTo>
                      <a:pt x="1" y="2288"/>
                      <a:pt x="660" y="2948"/>
                      <a:pt x="1473" y="2948"/>
                    </a:cubicBezTo>
                    <a:cubicBezTo>
                      <a:pt x="2286" y="2948"/>
                      <a:pt x="2947" y="2288"/>
                      <a:pt x="2947" y="1474"/>
                    </a:cubicBezTo>
                    <a:cubicBezTo>
                      <a:pt x="2947" y="661"/>
                      <a:pt x="2286" y="0"/>
                      <a:pt x="147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5" name="Google Shape;755;p37"/>
              <p:cNvSpPr/>
              <p:nvPr/>
            </p:nvSpPr>
            <p:spPr>
              <a:xfrm>
                <a:off x="446225" y="3237950"/>
                <a:ext cx="73675" cy="73700"/>
              </a:xfrm>
              <a:custGeom>
                <a:avLst/>
                <a:gdLst/>
                <a:ahLst/>
                <a:cxnLst/>
                <a:rect l="l" t="t" r="r" b="b"/>
                <a:pathLst>
                  <a:path w="2947" h="2948" extrusionOk="0">
                    <a:moveTo>
                      <a:pt x="1475" y="0"/>
                    </a:moveTo>
                    <a:cubicBezTo>
                      <a:pt x="660" y="0"/>
                      <a:pt x="1" y="661"/>
                      <a:pt x="1" y="1474"/>
                    </a:cubicBezTo>
                    <a:cubicBezTo>
                      <a:pt x="1" y="2288"/>
                      <a:pt x="660" y="2948"/>
                      <a:pt x="1475" y="2948"/>
                    </a:cubicBezTo>
                    <a:cubicBezTo>
                      <a:pt x="2288" y="2948"/>
                      <a:pt x="2947" y="2288"/>
                      <a:pt x="2947" y="1474"/>
                    </a:cubicBezTo>
                    <a:cubicBezTo>
                      <a:pt x="2947" y="661"/>
                      <a:pt x="2288" y="0"/>
                      <a:pt x="147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56" name="Google Shape;756;p37"/>
            <p:cNvGrpSpPr/>
            <p:nvPr/>
          </p:nvGrpSpPr>
          <p:grpSpPr>
            <a:xfrm>
              <a:off x="7112551" y="535097"/>
              <a:ext cx="1397100" cy="760518"/>
              <a:chOff x="238125" y="2409350"/>
              <a:chExt cx="760575" cy="414000"/>
            </a:xfrm>
          </p:grpSpPr>
          <p:sp>
            <p:nvSpPr>
              <p:cNvPr id="757" name="Google Shape;757;p37"/>
              <p:cNvSpPr/>
              <p:nvPr/>
            </p:nvSpPr>
            <p:spPr>
              <a:xfrm>
                <a:off x="238125" y="2409350"/>
                <a:ext cx="760575" cy="414000"/>
              </a:xfrm>
              <a:custGeom>
                <a:avLst/>
                <a:gdLst/>
                <a:ahLst/>
                <a:cxnLst/>
                <a:rect l="l" t="t" r="r" b="b"/>
                <a:pathLst>
                  <a:path w="30423" h="16560" extrusionOk="0">
                    <a:moveTo>
                      <a:pt x="0" y="1"/>
                    </a:moveTo>
                    <a:lnTo>
                      <a:pt x="0" y="16560"/>
                    </a:lnTo>
                    <a:lnTo>
                      <a:pt x="2330" y="14045"/>
                    </a:lnTo>
                    <a:lnTo>
                      <a:pt x="30423" y="14045"/>
                    </a:lnTo>
                    <a:lnTo>
                      <a:pt x="3042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" name="Google Shape;758;p37"/>
              <p:cNvSpPr/>
              <p:nvPr/>
            </p:nvSpPr>
            <p:spPr>
              <a:xfrm>
                <a:off x="782450" y="2485325"/>
                <a:ext cx="180850" cy="180850"/>
              </a:xfrm>
              <a:custGeom>
                <a:avLst/>
                <a:gdLst/>
                <a:ahLst/>
                <a:cxnLst/>
                <a:rect l="l" t="t" r="r" b="b"/>
                <a:pathLst>
                  <a:path w="7234" h="7234" extrusionOk="0">
                    <a:moveTo>
                      <a:pt x="3618" y="0"/>
                    </a:moveTo>
                    <a:cubicBezTo>
                      <a:pt x="1620" y="0"/>
                      <a:pt x="1" y="1620"/>
                      <a:pt x="1" y="3618"/>
                    </a:cubicBezTo>
                    <a:cubicBezTo>
                      <a:pt x="1" y="5614"/>
                      <a:pt x="1620" y="7233"/>
                      <a:pt x="3618" y="7233"/>
                    </a:cubicBezTo>
                    <a:cubicBezTo>
                      <a:pt x="5614" y="7233"/>
                      <a:pt x="7234" y="5614"/>
                      <a:pt x="7234" y="3618"/>
                    </a:cubicBezTo>
                    <a:cubicBezTo>
                      <a:pt x="7234" y="1620"/>
                      <a:pt x="5614" y="0"/>
                      <a:pt x="361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9" name="Google Shape;759;p37"/>
              <p:cNvSpPr/>
              <p:nvPr/>
            </p:nvSpPr>
            <p:spPr>
              <a:xfrm>
                <a:off x="277200" y="2506650"/>
                <a:ext cx="457150" cy="14700"/>
              </a:xfrm>
              <a:custGeom>
                <a:avLst/>
                <a:gdLst/>
                <a:ahLst/>
                <a:cxnLst/>
                <a:rect l="l" t="t" r="r" b="b"/>
                <a:pathLst>
                  <a:path w="18286" h="588" extrusionOk="0">
                    <a:moveTo>
                      <a:pt x="294" y="0"/>
                    </a:moveTo>
                    <a:cubicBezTo>
                      <a:pt x="132" y="0"/>
                      <a:pt x="0" y="132"/>
                      <a:pt x="0" y="294"/>
                    </a:cubicBezTo>
                    <a:cubicBezTo>
                      <a:pt x="0" y="458"/>
                      <a:pt x="132" y="588"/>
                      <a:pt x="294" y="588"/>
                    </a:cubicBezTo>
                    <a:lnTo>
                      <a:pt x="17992" y="588"/>
                    </a:lnTo>
                    <a:cubicBezTo>
                      <a:pt x="18154" y="588"/>
                      <a:pt x="18286" y="458"/>
                      <a:pt x="18286" y="294"/>
                    </a:cubicBezTo>
                    <a:cubicBezTo>
                      <a:pt x="18286" y="132"/>
                      <a:pt x="18154" y="0"/>
                      <a:pt x="1799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" name="Google Shape;760;p37"/>
              <p:cNvSpPr/>
              <p:nvPr/>
            </p:nvSpPr>
            <p:spPr>
              <a:xfrm>
                <a:off x="563575" y="2561025"/>
                <a:ext cx="170775" cy="14750"/>
              </a:xfrm>
              <a:custGeom>
                <a:avLst/>
                <a:gdLst/>
                <a:ahLst/>
                <a:cxnLst/>
                <a:rect l="l" t="t" r="r" b="b"/>
                <a:pathLst>
                  <a:path w="6831" h="590" extrusionOk="0">
                    <a:moveTo>
                      <a:pt x="295" y="0"/>
                    </a:moveTo>
                    <a:cubicBezTo>
                      <a:pt x="131" y="0"/>
                      <a:pt x="1" y="132"/>
                      <a:pt x="1" y="294"/>
                    </a:cubicBezTo>
                    <a:cubicBezTo>
                      <a:pt x="1" y="458"/>
                      <a:pt x="133" y="590"/>
                      <a:pt x="295" y="590"/>
                    </a:cubicBezTo>
                    <a:lnTo>
                      <a:pt x="6537" y="590"/>
                    </a:lnTo>
                    <a:cubicBezTo>
                      <a:pt x="6699" y="590"/>
                      <a:pt x="6831" y="458"/>
                      <a:pt x="6831" y="294"/>
                    </a:cubicBezTo>
                    <a:cubicBezTo>
                      <a:pt x="6831" y="132"/>
                      <a:pt x="6699" y="0"/>
                      <a:pt x="653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" name="Google Shape;761;p37"/>
              <p:cNvSpPr/>
              <p:nvPr/>
            </p:nvSpPr>
            <p:spPr>
              <a:xfrm>
                <a:off x="273525" y="2561025"/>
                <a:ext cx="265250" cy="14750"/>
              </a:xfrm>
              <a:custGeom>
                <a:avLst/>
                <a:gdLst/>
                <a:ahLst/>
                <a:cxnLst/>
                <a:rect l="l" t="t" r="r" b="b"/>
                <a:pathLst>
                  <a:path w="10610" h="590" extrusionOk="0">
                    <a:moveTo>
                      <a:pt x="294" y="0"/>
                    </a:moveTo>
                    <a:cubicBezTo>
                      <a:pt x="132" y="0"/>
                      <a:pt x="0" y="132"/>
                      <a:pt x="0" y="294"/>
                    </a:cubicBezTo>
                    <a:cubicBezTo>
                      <a:pt x="0" y="458"/>
                      <a:pt x="132" y="590"/>
                      <a:pt x="294" y="590"/>
                    </a:cubicBezTo>
                    <a:lnTo>
                      <a:pt x="10314" y="590"/>
                    </a:lnTo>
                    <a:cubicBezTo>
                      <a:pt x="10478" y="590"/>
                      <a:pt x="10609" y="458"/>
                      <a:pt x="10609" y="294"/>
                    </a:cubicBezTo>
                    <a:cubicBezTo>
                      <a:pt x="10609" y="132"/>
                      <a:pt x="10478" y="0"/>
                      <a:pt x="1031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" name="Google Shape;762;p37"/>
              <p:cNvSpPr/>
              <p:nvPr/>
            </p:nvSpPr>
            <p:spPr>
              <a:xfrm>
                <a:off x="277200" y="2615400"/>
                <a:ext cx="457150" cy="14725"/>
              </a:xfrm>
              <a:custGeom>
                <a:avLst/>
                <a:gdLst/>
                <a:ahLst/>
                <a:cxnLst/>
                <a:rect l="l" t="t" r="r" b="b"/>
                <a:pathLst>
                  <a:path w="18286" h="589" extrusionOk="0">
                    <a:moveTo>
                      <a:pt x="294" y="0"/>
                    </a:moveTo>
                    <a:cubicBezTo>
                      <a:pt x="132" y="0"/>
                      <a:pt x="0" y="132"/>
                      <a:pt x="0" y="294"/>
                    </a:cubicBezTo>
                    <a:cubicBezTo>
                      <a:pt x="0" y="456"/>
                      <a:pt x="132" y="588"/>
                      <a:pt x="294" y="588"/>
                    </a:cubicBezTo>
                    <a:lnTo>
                      <a:pt x="17992" y="588"/>
                    </a:lnTo>
                    <a:cubicBezTo>
                      <a:pt x="18154" y="588"/>
                      <a:pt x="18286" y="456"/>
                      <a:pt x="18286" y="294"/>
                    </a:cubicBezTo>
                    <a:cubicBezTo>
                      <a:pt x="18286" y="132"/>
                      <a:pt x="18154" y="0"/>
                      <a:pt x="1799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" name="Google Shape;763;p37"/>
              <p:cNvSpPr/>
              <p:nvPr/>
            </p:nvSpPr>
            <p:spPr>
              <a:xfrm>
                <a:off x="594675" y="2669775"/>
                <a:ext cx="139675" cy="14725"/>
              </a:xfrm>
              <a:custGeom>
                <a:avLst/>
                <a:gdLst/>
                <a:ahLst/>
                <a:cxnLst/>
                <a:rect l="l" t="t" r="r" b="b"/>
                <a:pathLst>
                  <a:path w="5587" h="589" extrusionOk="0">
                    <a:moveTo>
                      <a:pt x="294" y="1"/>
                    </a:moveTo>
                    <a:cubicBezTo>
                      <a:pt x="132" y="1"/>
                      <a:pt x="1" y="132"/>
                      <a:pt x="1" y="294"/>
                    </a:cubicBezTo>
                    <a:cubicBezTo>
                      <a:pt x="1" y="457"/>
                      <a:pt x="132" y="588"/>
                      <a:pt x="294" y="588"/>
                    </a:cubicBezTo>
                    <a:lnTo>
                      <a:pt x="5293" y="588"/>
                    </a:lnTo>
                    <a:cubicBezTo>
                      <a:pt x="5455" y="588"/>
                      <a:pt x="5587" y="457"/>
                      <a:pt x="5587" y="294"/>
                    </a:cubicBezTo>
                    <a:cubicBezTo>
                      <a:pt x="5587" y="132"/>
                      <a:pt x="5455" y="1"/>
                      <a:pt x="529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4" name="Google Shape;764;p37"/>
              <p:cNvSpPr/>
              <p:nvPr/>
            </p:nvSpPr>
            <p:spPr>
              <a:xfrm>
                <a:off x="385300" y="2669775"/>
                <a:ext cx="185775" cy="14725"/>
              </a:xfrm>
              <a:custGeom>
                <a:avLst/>
                <a:gdLst/>
                <a:ahLst/>
                <a:cxnLst/>
                <a:rect l="l" t="t" r="r" b="b"/>
                <a:pathLst>
                  <a:path w="7431" h="589" extrusionOk="0">
                    <a:moveTo>
                      <a:pt x="295" y="1"/>
                    </a:moveTo>
                    <a:cubicBezTo>
                      <a:pt x="132" y="1"/>
                      <a:pt x="1" y="132"/>
                      <a:pt x="1" y="294"/>
                    </a:cubicBezTo>
                    <a:cubicBezTo>
                      <a:pt x="1" y="457"/>
                      <a:pt x="132" y="588"/>
                      <a:pt x="295" y="588"/>
                    </a:cubicBezTo>
                    <a:lnTo>
                      <a:pt x="7135" y="588"/>
                    </a:lnTo>
                    <a:cubicBezTo>
                      <a:pt x="7299" y="588"/>
                      <a:pt x="7430" y="457"/>
                      <a:pt x="7430" y="294"/>
                    </a:cubicBezTo>
                    <a:cubicBezTo>
                      <a:pt x="7430" y="132"/>
                      <a:pt x="7299" y="1"/>
                      <a:pt x="713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" name="Google Shape;765;p37"/>
              <p:cNvSpPr/>
              <p:nvPr/>
            </p:nvSpPr>
            <p:spPr>
              <a:xfrm>
                <a:off x="779775" y="2543150"/>
                <a:ext cx="189050" cy="65425"/>
              </a:xfrm>
              <a:custGeom>
                <a:avLst/>
                <a:gdLst/>
                <a:ahLst/>
                <a:cxnLst/>
                <a:rect l="l" t="t" r="r" b="b"/>
                <a:pathLst>
                  <a:path w="7562" h="2617" extrusionOk="0">
                    <a:moveTo>
                      <a:pt x="673" y="0"/>
                    </a:moveTo>
                    <a:cubicBezTo>
                      <a:pt x="302" y="0"/>
                      <a:pt x="0" y="302"/>
                      <a:pt x="0" y="673"/>
                    </a:cubicBezTo>
                    <a:lnTo>
                      <a:pt x="0" y="1944"/>
                    </a:lnTo>
                    <a:cubicBezTo>
                      <a:pt x="0" y="2315"/>
                      <a:pt x="302" y="2616"/>
                      <a:pt x="673" y="2616"/>
                    </a:cubicBezTo>
                    <a:lnTo>
                      <a:pt x="6889" y="2616"/>
                    </a:lnTo>
                    <a:cubicBezTo>
                      <a:pt x="7260" y="2616"/>
                      <a:pt x="7562" y="2315"/>
                      <a:pt x="7562" y="1944"/>
                    </a:cubicBezTo>
                    <a:lnTo>
                      <a:pt x="7562" y="673"/>
                    </a:lnTo>
                    <a:cubicBezTo>
                      <a:pt x="7562" y="302"/>
                      <a:pt x="7260" y="0"/>
                      <a:pt x="6889" y="0"/>
                    </a:cubicBezTo>
                    <a:close/>
                  </a:path>
                </a:pathLst>
              </a:custGeom>
              <a:solidFill>
                <a:srgbClr val="C8D3F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" name="Google Shape;766;p37"/>
              <p:cNvSpPr/>
              <p:nvPr/>
            </p:nvSpPr>
            <p:spPr>
              <a:xfrm>
                <a:off x="786050" y="2549475"/>
                <a:ext cx="176500" cy="52800"/>
              </a:xfrm>
              <a:custGeom>
                <a:avLst/>
                <a:gdLst/>
                <a:ahLst/>
                <a:cxnLst/>
                <a:rect l="l" t="t" r="r" b="b"/>
                <a:pathLst>
                  <a:path w="7060" h="2112" extrusionOk="0">
                    <a:moveTo>
                      <a:pt x="422" y="0"/>
                    </a:moveTo>
                    <a:cubicBezTo>
                      <a:pt x="190" y="0"/>
                      <a:pt x="1" y="188"/>
                      <a:pt x="1" y="421"/>
                    </a:cubicBezTo>
                    <a:lnTo>
                      <a:pt x="1" y="1691"/>
                    </a:lnTo>
                    <a:cubicBezTo>
                      <a:pt x="1" y="1923"/>
                      <a:pt x="190" y="2112"/>
                      <a:pt x="422" y="2112"/>
                    </a:cubicBezTo>
                    <a:lnTo>
                      <a:pt x="6638" y="2112"/>
                    </a:lnTo>
                    <a:cubicBezTo>
                      <a:pt x="6872" y="2112"/>
                      <a:pt x="7059" y="1923"/>
                      <a:pt x="7059" y="1691"/>
                    </a:cubicBezTo>
                    <a:lnTo>
                      <a:pt x="7059" y="420"/>
                    </a:lnTo>
                    <a:cubicBezTo>
                      <a:pt x="7059" y="188"/>
                      <a:pt x="6872" y="0"/>
                      <a:pt x="663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" name="Google Shape;767;p37"/>
              <p:cNvSpPr/>
              <p:nvPr/>
            </p:nvSpPr>
            <p:spPr>
              <a:xfrm>
                <a:off x="897475" y="2569000"/>
                <a:ext cx="45300" cy="18125"/>
              </a:xfrm>
              <a:custGeom>
                <a:avLst/>
                <a:gdLst/>
                <a:ahLst/>
                <a:cxnLst/>
                <a:rect l="l" t="t" r="r" b="b"/>
                <a:pathLst>
                  <a:path w="1812" h="725" extrusionOk="0">
                    <a:moveTo>
                      <a:pt x="885" y="1"/>
                    </a:moveTo>
                    <a:cubicBezTo>
                      <a:pt x="567" y="1"/>
                      <a:pt x="268" y="140"/>
                      <a:pt x="64" y="383"/>
                    </a:cubicBezTo>
                    <a:cubicBezTo>
                      <a:pt x="0" y="457"/>
                      <a:pt x="9" y="567"/>
                      <a:pt x="83" y="631"/>
                    </a:cubicBezTo>
                    <a:cubicBezTo>
                      <a:pt x="116" y="659"/>
                      <a:pt x="157" y="672"/>
                      <a:pt x="197" y="672"/>
                    </a:cubicBezTo>
                    <a:cubicBezTo>
                      <a:pt x="247" y="672"/>
                      <a:pt x="297" y="651"/>
                      <a:pt x="332" y="610"/>
                    </a:cubicBezTo>
                    <a:cubicBezTo>
                      <a:pt x="470" y="446"/>
                      <a:pt x="671" y="354"/>
                      <a:pt x="885" y="354"/>
                    </a:cubicBezTo>
                    <a:cubicBezTo>
                      <a:pt x="1115" y="354"/>
                      <a:pt x="1333" y="464"/>
                      <a:pt x="1469" y="652"/>
                    </a:cubicBezTo>
                    <a:cubicBezTo>
                      <a:pt x="1504" y="699"/>
                      <a:pt x="1557" y="725"/>
                      <a:pt x="1612" y="725"/>
                    </a:cubicBezTo>
                    <a:cubicBezTo>
                      <a:pt x="1648" y="725"/>
                      <a:pt x="1684" y="714"/>
                      <a:pt x="1715" y="692"/>
                    </a:cubicBezTo>
                    <a:cubicBezTo>
                      <a:pt x="1794" y="634"/>
                      <a:pt x="1812" y="524"/>
                      <a:pt x="1754" y="445"/>
                    </a:cubicBezTo>
                    <a:cubicBezTo>
                      <a:pt x="1553" y="168"/>
                      <a:pt x="1227" y="1"/>
                      <a:pt x="88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" name="Google Shape;768;p37"/>
              <p:cNvSpPr/>
              <p:nvPr/>
            </p:nvSpPr>
            <p:spPr>
              <a:xfrm>
                <a:off x="805875" y="2569000"/>
                <a:ext cx="45275" cy="18125"/>
              </a:xfrm>
              <a:custGeom>
                <a:avLst/>
                <a:gdLst/>
                <a:ahLst/>
                <a:cxnLst/>
                <a:rect l="l" t="t" r="r" b="b"/>
                <a:pathLst>
                  <a:path w="1811" h="725" extrusionOk="0">
                    <a:moveTo>
                      <a:pt x="927" y="1"/>
                    </a:moveTo>
                    <a:cubicBezTo>
                      <a:pt x="583" y="1"/>
                      <a:pt x="259" y="168"/>
                      <a:pt x="56" y="445"/>
                    </a:cubicBezTo>
                    <a:cubicBezTo>
                      <a:pt x="0" y="524"/>
                      <a:pt x="17" y="634"/>
                      <a:pt x="95" y="692"/>
                    </a:cubicBezTo>
                    <a:cubicBezTo>
                      <a:pt x="127" y="714"/>
                      <a:pt x="164" y="725"/>
                      <a:pt x="200" y="725"/>
                    </a:cubicBezTo>
                    <a:cubicBezTo>
                      <a:pt x="255" y="725"/>
                      <a:pt x="308" y="699"/>
                      <a:pt x="342" y="652"/>
                    </a:cubicBezTo>
                    <a:cubicBezTo>
                      <a:pt x="477" y="464"/>
                      <a:pt x="697" y="354"/>
                      <a:pt x="927" y="354"/>
                    </a:cubicBezTo>
                    <a:cubicBezTo>
                      <a:pt x="1141" y="354"/>
                      <a:pt x="1341" y="446"/>
                      <a:pt x="1478" y="610"/>
                    </a:cubicBezTo>
                    <a:cubicBezTo>
                      <a:pt x="1514" y="651"/>
                      <a:pt x="1564" y="672"/>
                      <a:pt x="1614" y="672"/>
                    </a:cubicBezTo>
                    <a:cubicBezTo>
                      <a:pt x="1654" y="672"/>
                      <a:pt x="1694" y="659"/>
                      <a:pt x="1727" y="631"/>
                    </a:cubicBezTo>
                    <a:cubicBezTo>
                      <a:pt x="1801" y="567"/>
                      <a:pt x="1810" y="457"/>
                      <a:pt x="1748" y="383"/>
                    </a:cubicBezTo>
                    <a:cubicBezTo>
                      <a:pt x="1544" y="140"/>
                      <a:pt x="1244" y="1"/>
                      <a:pt x="92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03" name="Google Shape;561;p36">
            <a:extLst>
              <a:ext uri="{FF2B5EF4-FFF2-40B4-BE49-F238E27FC236}">
                <a16:creationId xmlns:a16="http://schemas.microsoft.com/office/drawing/2014/main" id="{F4EC5EED-749D-919B-B743-A1F48BDC3AED}"/>
              </a:ext>
            </a:extLst>
          </p:cNvPr>
          <p:cNvSpPr/>
          <p:nvPr/>
        </p:nvSpPr>
        <p:spPr>
          <a:xfrm flipH="1">
            <a:off x="1415989" y="2217910"/>
            <a:ext cx="1794329" cy="976544"/>
          </a:xfrm>
          <a:custGeom>
            <a:avLst/>
            <a:gdLst/>
            <a:ahLst/>
            <a:cxnLst/>
            <a:rect l="l" t="t" r="r" b="b"/>
            <a:pathLst>
              <a:path w="33063" h="17995" extrusionOk="0">
                <a:moveTo>
                  <a:pt x="0" y="0"/>
                </a:moveTo>
                <a:lnTo>
                  <a:pt x="0" y="17995"/>
                </a:lnTo>
                <a:lnTo>
                  <a:pt x="2533" y="15262"/>
                </a:lnTo>
                <a:lnTo>
                  <a:pt x="33062" y="15262"/>
                </a:lnTo>
                <a:lnTo>
                  <a:pt x="3306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4" name="Google Shape;562;p36">
            <a:extLst>
              <a:ext uri="{FF2B5EF4-FFF2-40B4-BE49-F238E27FC236}">
                <a16:creationId xmlns:a16="http://schemas.microsoft.com/office/drawing/2014/main" id="{005342F0-402E-F05C-1E66-6D5E3DE6A88C}"/>
              </a:ext>
            </a:extLst>
          </p:cNvPr>
          <p:cNvSpPr/>
          <p:nvPr/>
        </p:nvSpPr>
        <p:spPr>
          <a:xfrm flipH="1">
            <a:off x="1478725" y="2397101"/>
            <a:ext cx="468187" cy="426597"/>
          </a:xfrm>
          <a:custGeom>
            <a:avLst/>
            <a:gdLst/>
            <a:ahLst/>
            <a:cxnLst/>
            <a:rect l="l" t="t" r="r" b="b"/>
            <a:pathLst>
              <a:path w="8627" h="7861" extrusionOk="0">
                <a:moveTo>
                  <a:pt x="4313" y="0"/>
                </a:moveTo>
                <a:cubicBezTo>
                  <a:pt x="3307" y="0"/>
                  <a:pt x="2302" y="384"/>
                  <a:pt x="1534" y="1151"/>
                </a:cubicBezTo>
                <a:cubicBezTo>
                  <a:pt x="0" y="2687"/>
                  <a:pt x="0" y="5174"/>
                  <a:pt x="1534" y="6709"/>
                </a:cubicBezTo>
                <a:cubicBezTo>
                  <a:pt x="2302" y="7477"/>
                  <a:pt x="3307" y="7861"/>
                  <a:pt x="4313" y="7861"/>
                </a:cubicBezTo>
                <a:cubicBezTo>
                  <a:pt x="5319" y="7861"/>
                  <a:pt x="6325" y="7477"/>
                  <a:pt x="7092" y="6709"/>
                </a:cubicBezTo>
                <a:cubicBezTo>
                  <a:pt x="8626" y="5174"/>
                  <a:pt x="8626" y="2687"/>
                  <a:pt x="7092" y="1151"/>
                </a:cubicBezTo>
                <a:cubicBezTo>
                  <a:pt x="6325" y="384"/>
                  <a:pt x="5319" y="0"/>
                  <a:pt x="431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5" name="Google Shape;563;p36">
            <a:extLst>
              <a:ext uri="{FF2B5EF4-FFF2-40B4-BE49-F238E27FC236}">
                <a16:creationId xmlns:a16="http://schemas.microsoft.com/office/drawing/2014/main" id="{18820BBC-0D88-EB64-751F-5367D9511D1E}"/>
              </a:ext>
            </a:extLst>
          </p:cNvPr>
          <p:cNvSpPr/>
          <p:nvPr/>
        </p:nvSpPr>
        <p:spPr>
          <a:xfrm flipH="1">
            <a:off x="2039714" y="2447462"/>
            <a:ext cx="1078345" cy="34731"/>
          </a:xfrm>
          <a:custGeom>
            <a:avLst/>
            <a:gdLst/>
            <a:ahLst/>
            <a:cxnLst/>
            <a:rect l="l" t="t" r="r" b="b"/>
            <a:pathLst>
              <a:path w="19870" h="640" extrusionOk="0">
                <a:moveTo>
                  <a:pt x="320" y="1"/>
                </a:moveTo>
                <a:cubicBezTo>
                  <a:pt x="142" y="1"/>
                  <a:pt x="0" y="143"/>
                  <a:pt x="0" y="320"/>
                </a:cubicBezTo>
                <a:cubicBezTo>
                  <a:pt x="0" y="496"/>
                  <a:pt x="142" y="640"/>
                  <a:pt x="320" y="640"/>
                </a:cubicBezTo>
                <a:lnTo>
                  <a:pt x="19550" y="640"/>
                </a:lnTo>
                <a:cubicBezTo>
                  <a:pt x="19728" y="640"/>
                  <a:pt x="19870" y="496"/>
                  <a:pt x="19870" y="320"/>
                </a:cubicBezTo>
                <a:cubicBezTo>
                  <a:pt x="19870" y="143"/>
                  <a:pt x="19728" y="1"/>
                  <a:pt x="1955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6" name="Google Shape;564;p36">
            <a:extLst>
              <a:ext uri="{FF2B5EF4-FFF2-40B4-BE49-F238E27FC236}">
                <a16:creationId xmlns:a16="http://schemas.microsoft.com/office/drawing/2014/main" id="{C5D306B5-E1BA-BFBE-4E42-11385CA5A45F}"/>
              </a:ext>
            </a:extLst>
          </p:cNvPr>
          <p:cNvSpPr/>
          <p:nvPr/>
        </p:nvSpPr>
        <p:spPr>
          <a:xfrm flipH="1">
            <a:off x="2039714" y="2575696"/>
            <a:ext cx="402846" cy="34731"/>
          </a:xfrm>
          <a:custGeom>
            <a:avLst/>
            <a:gdLst/>
            <a:ahLst/>
            <a:cxnLst/>
            <a:rect l="l" t="t" r="r" b="b"/>
            <a:pathLst>
              <a:path w="7423" h="640" extrusionOk="0">
                <a:moveTo>
                  <a:pt x="320" y="1"/>
                </a:moveTo>
                <a:cubicBezTo>
                  <a:pt x="143" y="1"/>
                  <a:pt x="1" y="143"/>
                  <a:pt x="1" y="320"/>
                </a:cubicBezTo>
                <a:cubicBezTo>
                  <a:pt x="1" y="497"/>
                  <a:pt x="143" y="640"/>
                  <a:pt x="320" y="640"/>
                </a:cubicBezTo>
                <a:lnTo>
                  <a:pt x="7103" y="640"/>
                </a:lnTo>
                <a:cubicBezTo>
                  <a:pt x="7281" y="640"/>
                  <a:pt x="7423" y="497"/>
                  <a:pt x="7423" y="320"/>
                </a:cubicBezTo>
                <a:cubicBezTo>
                  <a:pt x="7423" y="143"/>
                  <a:pt x="7281" y="1"/>
                  <a:pt x="7103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7" name="Google Shape;565;p36">
            <a:extLst>
              <a:ext uri="{FF2B5EF4-FFF2-40B4-BE49-F238E27FC236}">
                <a16:creationId xmlns:a16="http://schemas.microsoft.com/office/drawing/2014/main" id="{730C9B79-7C8C-5FCA-48CE-06D77A9322F0}"/>
              </a:ext>
            </a:extLst>
          </p:cNvPr>
          <p:cNvSpPr/>
          <p:nvPr/>
        </p:nvSpPr>
        <p:spPr>
          <a:xfrm flipH="1">
            <a:off x="2501118" y="2575696"/>
            <a:ext cx="625679" cy="34731"/>
          </a:xfrm>
          <a:custGeom>
            <a:avLst/>
            <a:gdLst/>
            <a:ahLst/>
            <a:cxnLst/>
            <a:rect l="l" t="t" r="r" b="b"/>
            <a:pathLst>
              <a:path w="11529" h="640" extrusionOk="0">
                <a:moveTo>
                  <a:pt x="320" y="1"/>
                </a:moveTo>
                <a:cubicBezTo>
                  <a:pt x="144" y="1"/>
                  <a:pt x="0" y="143"/>
                  <a:pt x="0" y="320"/>
                </a:cubicBezTo>
                <a:cubicBezTo>
                  <a:pt x="0" y="496"/>
                  <a:pt x="144" y="640"/>
                  <a:pt x="320" y="640"/>
                </a:cubicBezTo>
                <a:lnTo>
                  <a:pt x="11209" y="640"/>
                </a:lnTo>
                <a:cubicBezTo>
                  <a:pt x="11387" y="640"/>
                  <a:pt x="11529" y="496"/>
                  <a:pt x="11529" y="320"/>
                </a:cubicBezTo>
                <a:cubicBezTo>
                  <a:pt x="11529" y="143"/>
                  <a:pt x="11387" y="1"/>
                  <a:pt x="1120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8" name="Google Shape;566;p36">
            <a:extLst>
              <a:ext uri="{FF2B5EF4-FFF2-40B4-BE49-F238E27FC236}">
                <a16:creationId xmlns:a16="http://schemas.microsoft.com/office/drawing/2014/main" id="{88822E4B-1ACC-927E-92BE-BFDA1F090E45}"/>
              </a:ext>
            </a:extLst>
          </p:cNvPr>
          <p:cNvSpPr/>
          <p:nvPr/>
        </p:nvSpPr>
        <p:spPr>
          <a:xfrm flipH="1">
            <a:off x="2039714" y="2703930"/>
            <a:ext cx="1078345" cy="34731"/>
          </a:xfrm>
          <a:custGeom>
            <a:avLst/>
            <a:gdLst/>
            <a:ahLst/>
            <a:cxnLst/>
            <a:rect l="l" t="t" r="r" b="b"/>
            <a:pathLst>
              <a:path w="19870" h="640" extrusionOk="0">
                <a:moveTo>
                  <a:pt x="320" y="0"/>
                </a:moveTo>
                <a:cubicBezTo>
                  <a:pt x="142" y="0"/>
                  <a:pt x="0" y="144"/>
                  <a:pt x="0" y="320"/>
                </a:cubicBezTo>
                <a:cubicBezTo>
                  <a:pt x="0" y="497"/>
                  <a:pt x="142" y="640"/>
                  <a:pt x="320" y="640"/>
                </a:cubicBezTo>
                <a:lnTo>
                  <a:pt x="19550" y="640"/>
                </a:lnTo>
                <a:cubicBezTo>
                  <a:pt x="19728" y="640"/>
                  <a:pt x="19870" y="497"/>
                  <a:pt x="19870" y="320"/>
                </a:cubicBezTo>
                <a:cubicBezTo>
                  <a:pt x="19870" y="144"/>
                  <a:pt x="19728" y="0"/>
                  <a:pt x="1955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9" name="Google Shape;567;p36">
            <a:extLst>
              <a:ext uri="{FF2B5EF4-FFF2-40B4-BE49-F238E27FC236}">
                <a16:creationId xmlns:a16="http://schemas.microsoft.com/office/drawing/2014/main" id="{E398E453-61FB-3B34-2C79-B9F6283EBD4D}"/>
              </a:ext>
            </a:extLst>
          </p:cNvPr>
          <p:cNvSpPr/>
          <p:nvPr/>
        </p:nvSpPr>
        <p:spPr>
          <a:xfrm flipH="1">
            <a:off x="2039714" y="2832218"/>
            <a:ext cx="329419" cy="34785"/>
          </a:xfrm>
          <a:custGeom>
            <a:avLst/>
            <a:gdLst/>
            <a:ahLst/>
            <a:cxnLst/>
            <a:rect l="l" t="t" r="r" b="b"/>
            <a:pathLst>
              <a:path w="6070" h="641" extrusionOk="0">
                <a:moveTo>
                  <a:pt x="320" y="1"/>
                </a:moveTo>
                <a:cubicBezTo>
                  <a:pt x="143" y="1"/>
                  <a:pt x="1" y="143"/>
                  <a:pt x="1" y="321"/>
                </a:cubicBezTo>
                <a:cubicBezTo>
                  <a:pt x="1" y="496"/>
                  <a:pt x="143" y="640"/>
                  <a:pt x="320" y="640"/>
                </a:cubicBezTo>
                <a:lnTo>
                  <a:pt x="5750" y="640"/>
                </a:lnTo>
                <a:cubicBezTo>
                  <a:pt x="5928" y="640"/>
                  <a:pt x="6070" y="496"/>
                  <a:pt x="6070" y="321"/>
                </a:cubicBezTo>
                <a:cubicBezTo>
                  <a:pt x="6070" y="143"/>
                  <a:pt x="5928" y="1"/>
                  <a:pt x="575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0" name="Google Shape;568;p36">
            <a:extLst>
              <a:ext uri="{FF2B5EF4-FFF2-40B4-BE49-F238E27FC236}">
                <a16:creationId xmlns:a16="http://schemas.microsoft.com/office/drawing/2014/main" id="{65AAE8D9-D1A4-3131-CCAE-6E37D911328A}"/>
              </a:ext>
            </a:extLst>
          </p:cNvPr>
          <p:cNvSpPr/>
          <p:nvPr/>
        </p:nvSpPr>
        <p:spPr>
          <a:xfrm flipH="1">
            <a:off x="2424868" y="2832218"/>
            <a:ext cx="438230" cy="34785"/>
          </a:xfrm>
          <a:custGeom>
            <a:avLst/>
            <a:gdLst/>
            <a:ahLst/>
            <a:cxnLst/>
            <a:rect l="l" t="t" r="r" b="b"/>
            <a:pathLst>
              <a:path w="8075" h="641" extrusionOk="0">
                <a:moveTo>
                  <a:pt x="320" y="1"/>
                </a:moveTo>
                <a:cubicBezTo>
                  <a:pt x="145" y="1"/>
                  <a:pt x="1" y="143"/>
                  <a:pt x="1" y="321"/>
                </a:cubicBezTo>
                <a:cubicBezTo>
                  <a:pt x="1" y="496"/>
                  <a:pt x="145" y="640"/>
                  <a:pt x="320" y="640"/>
                </a:cubicBezTo>
                <a:lnTo>
                  <a:pt x="7754" y="640"/>
                </a:lnTo>
                <a:cubicBezTo>
                  <a:pt x="7932" y="640"/>
                  <a:pt x="8074" y="496"/>
                  <a:pt x="8074" y="321"/>
                </a:cubicBezTo>
                <a:cubicBezTo>
                  <a:pt x="8074" y="143"/>
                  <a:pt x="7932" y="1"/>
                  <a:pt x="775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11" name="Google Shape;5413;p50">
            <a:extLst>
              <a:ext uri="{FF2B5EF4-FFF2-40B4-BE49-F238E27FC236}">
                <a16:creationId xmlns:a16="http://schemas.microsoft.com/office/drawing/2014/main" id="{E5BFDD7A-1CCF-672B-EB29-59C807266BEE}"/>
              </a:ext>
            </a:extLst>
          </p:cNvPr>
          <p:cNvGrpSpPr/>
          <p:nvPr/>
        </p:nvGrpSpPr>
        <p:grpSpPr>
          <a:xfrm>
            <a:off x="4227897" y="1612863"/>
            <a:ext cx="395296" cy="371966"/>
            <a:chOff x="1359398" y="3682271"/>
            <a:chExt cx="395296" cy="371966"/>
          </a:xfrm>
        </p:grpSpPr>
        <p:sp>
          <p:nvSpPr>
            <p:cNvPr id="912" name="Google Shape;5414;p50">
              <a:extLst>
                <a:ext uri="{FF2B5EF4-FFF2-40B4-BE49-F238E27FC236}">
                  <a16:creationId xmlns:a16="http://schemas.microsoft.com/office/drawing/2014/main" id="{95E374BD-61E5-233A-6BF9-DCEBAEF73BC5}"/>
                </a:ext>
              </a:extLst>
            </p:cNvPr>
            <p:cNvSpPr/>
            <p:nvPr/>
          </p:nvSpPr>
          <p:spPr>
            <a:xfrm>
              <a:off x="1382911" y="3682271"/>
              <a:ext cx="371782" cy="371966"/>
            </a:xfrm>
            <a:custGeom>
              <a:avLst/>
              <a:gdLst/>
              <a:ahLst/>
              <a:cxnLst/>
              <a:rect l="l" t="t" r="r" b="b"/>
              <a:pathLst>
                <a:path w="14151" h="14158" extrusionOk="0">
                  <a:moveTo>
                    <a:pt x="7075" y="1"/>
                  </a:moveTo>
                  <a:cubicBezTo>
                    <a:pt x="3170" y="1"/>
                    <a:pt x="0" y="3171"/>
                    <a:pt x="0" y="7083"/>
                  </a:cubicBezTo>
                  <a:cubicBezTo>
                    <a:pt x="0" y="10988"/>
                    <a:pt x="3170" y="14158"/>
                    <a:pt x="7075" y="14158"/>
                  </a:cubicBezTo>
                  <a:cubicBezTo>
                    <a:pt x="10980" y="14158"/>
                    <a:pt x="14150" y="10988"/>
                    <a:pt x="14150" y="7083"/>
                  </a:cubicBezTo>
                  <a:cubicBezTo>
                    <a:pt x="14150" y="3171"/>
                    <a:pt x="10980" y="1"/>
                    <a:pt x="7075" y="1"/>
                  </a:cubicBezTo>
                  <a:close/>
                </a:path>
              </a:pathLst>
            </a:custGeom>
            <a:solidFill>
              <a:srgbClr val="C5CF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5415;p50">
              <a:extLst>
                <a:ext uri="{FF2B5EF4-FFF2-40B4-BE49-F238E27FC236}">
                  <a16:creationId xmlns:a16="http://schemas.microsoft.com/office/drawing/2014/main" id="{39E833BA-7D7E-5FD3-9A52-FEB7567A9338}"/>
                </a:ext>
              </a:extLst>
            </p:cNvPr>
            <p:cNvSpPr/>
            <p:nvPr/>
          </p:nvSpPr>
          <p:spPr>
            <a:xfrm>
              <a:off x="1498090" y="3920668"/>
              <a:ext cx="141241" cy="39172"/>
            </a:xfrm>
            <a:custGeom>
              <a:avLst/>
              <a:gdLst/>
              <a:ahLst/>
              <a:cxnLst/>
              <a:rect l="l" t="t" r="r" b="b"/>
              <a:pathLst>
                <a:path w="5376" h="1491" extrusionOk="0">
                  <a:moveTo>
                    <a:pt x="408" y="0"/>
                  </a:moveTo>
                  <a:cubicBezTo>
                    <a:pt x="190" y="0"/>
                    <a:pt x="1" y="270"/>
                    <a:pt x="194" y="485"/>
                  </a:cubicBezTo>
                  <a:cubicBezTo>
                    <a:pt x="777" y="1109"/>
                    <a:pt x="1706" y="1491"/>
                    <a:pt x="2691" y="1491"/>
                  </a:cubicBezTo>
                  <a:cubicBezTo>
                    <a:pt x="3676" y="1491"/>
                    <a:pt x="4606" y="1109"/>
                    <a:pt x="5181" y="485"/>
                  </a:cubicBezTo>
                  <a:cubicBezTo>
                    <a:pt x="5375" y="270"/>
                    <a:pt x="5181" y="0"/>
                    <a:pt x="4964" y="0"/>
                  </a:cubicBezTo>
                  <a:cubicBezTo>
                    <a:pt x="4894" y="0"/>
                    <a:pt x="4821" y="29"/>
                    <a:pt x="4758" y="97"/>
                  </a:cubicBezTo>
                  <a:cubicBezTo>
                    <a:pt x="4287" y="610"/>
                    <a:pt x="3510" y="915"/>
                    <a:pt x="2684" y="915"/>
                  </a:cubicBezTo>
                  <a:cubicBezTo>
                    <a:pt x="1859" y="915"/>
                    <a:pt x="1089" y="610"/>
                    <a:pt x="617" y="97"/>
                  </a:cubicBezTo>
                  <a:cubicBezTo>
                    <a:pt x="553" y="29"/>
                    <a:pt x="479" y="0"/>
                    <a:pt x="408" y="0"/>
                  </a:cubicBezTo>
                  <a:close/>
                </a:path>
              </a:pathLst>
            </a:custGeom>
            <a:solidFill>
              <a:srgbClr val="4C5F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5416;p50">
              <a:extLst>
                <a:ext uri="{FF2B5EF4-FFF2-40B4-BE49-F238E27FC236}">
                  <a16:creationId xmlns:a16="http://schemas.microsoft.com/office/drawing/2014/main" id="{0C289EB4-A948-B783-9362-EE2E82FEFB15}"/>
                </a:ext>
              </a:extLst>
            </p:cNvPr>
            <p:cNvSpPr/>
            <p:nvPr/>
          </p:nvSpPr>
          <p:spPr>
            <a:xfrm>
              <a:off x="1490786" y="3826428"/>
              <a:ext cx="30108" cy="41931"/>
            </a:xfrm>
            <a:custGeom>
              <a:avLst/>
              <a:gdLst/>
              <a:ahLst/>
              <a:cxnLst/>
              <a:rect l="l" t="t" r="r" b="b"/>
              <a:pathLst>
                <a:path w="1146" h="1596" extrusionOk="0">
                  <a:moveTo>
                    <a:pt x="557" y="0"/>
                  </a:moveTo>
                  <a:cubicBezTo>
                    <a:pt x="251" y="0"/>
                    <a:pt x="1" y="254"/>
                    <a:pt x="1" y="569"/>
                  </a:cubicBezTo>
                  <a:lnTo>
                    <a:pt x="1" y="1020"/>
                  </a:lnTo>
                  <a:cubicBezTo>
                    <a:pt x="1" y="1339"/>
                    <a:pt x="257" y="1596"/>
                    <a:pt x="569" y="1596"/>
                  </a:cubicBezTo>
                  <a:cubicBezTo>
                    <a:pt x="888" y="1596"/>
                    <a:pt x="1145" y="1339"/>
                    <a:pt x="1145" y="1027"/>
                  </a:cubicBezTo>
                  <a:lnTo>
                    <a:pt x="1145" y="569"/>
                  </a:lnTo>
                  <a:cubicBezTo>
                    <a:pt x="1145" y="250"/>
                    <a:pt x="888" y="0"/>
                    <a:pt x="569" y="0"/>
                  </a:cubicBezTo>
                  <a:cubicBezTo>
                    <a:pt x="565" y="0"/>
                    <a:pt x="561" y="0"/>
                    <a:pt x="557" y="0"/>
                  </a:cubicBezTo>
                  <a:close/>
                </a:path>
              </a:pathLst>
            </a:custGeom>
            <a:solidFill>
              <a:srgbClr val="3838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5417;p50">
              <a:extLst>
                <a:ext uri="{FF2B5EF4-FFF2-40B4-BE49-F238E27FC236}">
                  <a16:creationId xmlns:a16="http://schemas.microsoft.com/office/drawing/2014/main" id="{F4FB5F4D-EB0B-AE7D-CB80-F1338EA7455B}"/>
                </a:ext>
              </a:extLst>
            </p:cNvPr>
            <p:cNvSpPr/>
            <p:nvPr/>
          </p:nvSpPr>
          <p:spPr>
            <a:xfrm>
              <a:off x="1502819" y="3826349"/>
              <a:ext cx="18075" cy="29951"/>
            </a:xfrm>
            <a:custGeom>
              <a:avLst/>
              <a:gdLst/>
              <a:ahLst/>
              <a:cxnLst/>
              <a:rect l="l" t="t" r="r" b="b"/>
              <a:pathLst>
                <a:path w="688" h="1140" extrusionOk="0">
                  <a:moveTo>
                    <a:pt x="79" y="1"/>
                  </a:moveTo>
                  <a:cubicBezTo>
                    <a:pt x="53" y="1"/>
                    <a:pt x="25" y="5"/>
                    <a:pt x="0" y="10"/>
                  </a:cubicBezTo>
                  <a:lnTo>
                    <a:pt x="0" y="801"/>
                  </a:lnTo>
                  <a:cubicBezTo>
                    <a:pt x="0" y="1027"/>
                    <a:pt x="172" y="1139"/>
                    <a:pt x="344" y="1139"/>
                  </a:cubicBezTo>
                  <a:cubicBezTo>
                    <a:pt x="515" y="1139"/>
                    <a:pt x="687" y="1027"/>
                    <a:pt x="687" y="801"/>
                  </a:cubicBezTo>
                  <a:lnTo>
                    <a:pt x="687" y="572"/>
                  </a:lnTo>
                  <a:cubicBezTo>
                    <a:pt x="687" y="253"/>
                    <a:pt x="430" y="3"/>
                    <a:pt x="111" y="3"/>
                  </a:cubicBezTo>
                  <a:cubicBezTo>
                    <a:pt x="101" y="1"/>
                    <a:pt x="90" y="1"/>
                    <a:pt x="79" y="1"/>
                  </a:cubicBezTo>
                  <a:close/>
                </a:path>
              </a:pathLst>
            </a:custGeom>
            <a:solidFill>
              <a:srgbClr val="3C51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5418;p50">
              <a:extLst>
                <a:ext uri="{FF2B5EF4-FFF2-40B4-BE49-F238E27FC236}">
                  <a16:creationId xmlns:a16="http://schemas.microsoft.com/office/drawing/2014/main" id="{FC080CC0-F257-128F-6A67-DBCDF2DD0FF4}"/>
                </a:ext>
              </a:extLst>
            </p:cNvPr>
            <p:cNvSpPr/>
            <p:nvPr/>
          </p:nvSpPr>
          <p:spPr>
            <a:xfrm>
              <a:off x="1616710" y="3826244"/>
              <a:ext cx="30082" cy="42115"/>
            </a:xfrm>
            <a:custGeom>
              <a:avLst/>
              <a:gdLst/>
              <a:ahLst/>
              <a:cxnLst/>
              <a:rect l="l" t="t" r="r" b="b"/>
              <a:pathLst>
                <a:path w="1145" h="1603" extrusionOk="0">
                  <a:moveTo>
                    <a:pt x="576" y="1"/>
                  </a:moveTo>
                  <a:cubicBezTo>
                    <a:pt x="257" y="1"/>
                    <a:pt x="1" y="257"/>
                    <a:pt x="1" y="576"/>
                  </a:cubicBezTo>
                  <a:lnTo>
                    <a:pt x="1" y="1027"/>
                  </a:lnTo>
                  <a:cubicBezTo>
                    <a:pt x="1" y="1346"/>
                    <a:pt x="257" y="1603"/>
                    <a:pt x="576" y="1603"/>
                  </a:cubicBezTo>
                  <a:cubicBezTo>
                    <a:pt x="888" y="1603"/>
                    <a:pt x="1145" y="1346"/>
                    <a:pt x="1145" y="1027"/>
                  </a:cubicBezTo>
                  <a:lnTo>
                    <a:pt x="1145" y="576"/>
                  </a:lnTo>
                  <a:cubicBezTo>
                    <a:pt x="1145" y="257"/>
                    <a:pt x="888" y="1"/>
                    <a:pt x="576" y="1"/>
                  </a:cubicBezTo>
                  <a:close/>
                </a:path>
              </a:pathLst>
            </a:custGeom>
            <a:solidFill>
              <a:srgbClr val="3838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5419;p50">
              <a:extLst>
                <a:ext uri="{FF2B5EF4-FFF2-40B4-BE49-F238E27FC236}">
                  <a16:creationId xmlns:a16="http://schemas.microsoft.com/office/drawing/2014/main" id="{0801D906-63B4-3AC3-1103-8536536F169F}"/>
                </a:ext>
              </a:extLst>
            </p:cNvPr>
            <p:cNvSpPr/>
            <p:nvPr/>
          </p:nvSpPr>
          <p:spPr>
            <a:xfrm>
              <a:off x="1628743" y="3826349"/>
              <a:ext cx="18049" cy="29951"/>
            </a:xfrm>
            <a:custGeom>
              <a:avLst/>
              <a:gdLst/>
              <a:ahLst/>
              <a:cxnLst/>
              <a:rect l="l" t="t" r="r" b="b"/>
              <a:pathLst>
                <a:path w="687" h="1140" extrusionOk="0">
                  <a:moveTo>
                    <a:pt x="82" y="1"/>
                  </a:moveTo>
                  <a:cubicBezTo>
                    <a:pt x="53" y="1"/>
                    <a:pt x="25" y="5"/>
                    <a:pt x="0" y="10"/>
                  </a:cubicBezTo>
                  <a:lnTo>
                    <a:pt x="0" y="801"/>
                  </a:lnTo>
                  <a:cubicBezTo>
                    <a:pt x="0" y="1027"/>
                    <a:pt x="172" y="1139"/>
                    <a:pt x="344" y="1139"/>
                  </a:cubicBezTo>
                  <a:cubicBezTo>
                    <a:pt x="515" y="1139"/>
                    <a:pt x="687" y="1027"/>
                    <a:pt x="687" y="801"/>
                  </a:cubicBezTo>
                  <a:lnTo>
                    <a:pt x="687" y="572"/>
                  </a:lnTo>
                  <a:cubicBezTo>
                    <a:pt x="687" y="253"/>
                    <a:pt x="430" y="3"/>
                    <a:pt x="118" y="3"/>
                  </a:cubicBezTo>
                  <a:cubicBezTo>
                    <a:pt x="106" y="1"/>
                    <a:pt x="94" y="1"/>
                    <a:pt x="82" y="1"/>
                  </a:cubicBezTo>
                  <a:close/>
                </a:path>
              </a:pathLst>
            </a:custGeom>
            <a:solidFill>
              <a:srgbClr val="3C51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5420;p50">
              <a:extLst>
                <a:ext uri="{FF2B5EF4-FFF2-40B4-BE49-F238E27FC236}">
                  <a16:creationId xmlns:a16="http://schemas.microsoft.com/office/drawing/2014/main" id="{E5115BB9-BB02-F0A8-E5B4-AD4563324C9E}"/>
                </a:ext>
              </a:extLst>
            </p:cNvPr>
            <p:cNvSpPr/>
            <p:nvPr/>
          </p:nvSpPr>
          <p:spPr>
            <a:xfrm>
              <a:off x="1359398" y="3724018"/>
              <a:ext cx="353733" cy="330114"/>
            </a:xfrm>
            <a:custGeom>
              <a:avLst/>
              <a:gdLst/>
              <a:ahLst/>
              <a:cxnLst/>
              <a:rect l="l" t="t" r="r" b="b"/>
              <a:pathLst>
                <a:path w="13464" h="12565" extrusionOk="0">
                  <a:moveTo>
                    <a:pt x="3510" y="0"/>
                  </a:moveTo>
                  <a:cubicBezTo>
                    <a:pt x="250" y="2650"/>
                    <a:pt x="1" y="7526"/>
                    <a:pt x="2969" y="10495"/>
                  </a:cubicBezTo>
                  <a:cubicBezTo>
                    <a:pt x="4356" y="11882"/>
                    <a:pt x="6164" y="12564"/>
                    <a:pt x="7967" y="12564"/>
                  </a:cubicBezTo>
                  <a:cubicBezTo>
                    <a:pt x="10014" y="12564"/>
                    <a:pt x="12055" y="11684"/>
                    <a:pt x="13464" y="9954"/>
                  </a:cubicBezTo>
                  <a:lnTo>
                    <a:pt x="13464" y="9954"/>
                  </a:lnTo>
                  <a:cubicBezTo>
                    <a:pt x="12201" y="10980"/>
                    <a:pt x="10627" y="11542"/>
                    <a:pt x="8997" y="11542"/>
                  </a:cubicBezTo>
                  <a:cubicBezTo>
                    <a:pt x="6271" y="11542"/>
                    <a:pt x="3781" y="9968"/>
                    <a:pt x="2609" y="7505"/>
                  </a:cubicBezTo>
                  <a:cubicBezTo>
                    <a:pt x="1436" y="5036"/>
                    <a:pt x="1783" y="2116"/>
                    <a:pt x="3510" y="0"/>
                  </a:cubicBezTo>
                  <a:close/>
                </a:path>
              </a:pathLst>
            </a:custGeom>
            <a:solidFill>
              <a:srgbClr val="B0BD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470;p29">
            <a:extLst>
              <a:ext uri="{FF2B5EF4-FFF2-40B4-BE49-F238E27FC236}">
                <a16:creationId xmlns:a16="http://schemas.microsoft.com/office/drawing/2014/main" id="{FB3103EE-144E-B63B-5440-EECE59060179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196594" y="0"/>
            <a:ext cx="986747" cy="77123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cxnSp>
        <p:nvCxnSpPr>
          <p:cNvPr id="12" name="Google Shape;471;p29">
            <a:extLst>
              <a:ext uri="{FF2B5EF4-FFF2-40B4-BE49-F238E27FC236}">
                <a16:creationId xmlns:a16="http://schemas.microsoft.com/office/drawing/2014/main" id="{45D673D6-66AC-1000-5BD5-0A1615A40756}"/>
              </a:ext>
            </a:extLst>
          </p:cNvPr>
          <p:cNvCxnSpPr/>
          <p:nvPr/>
        </p:nvCxnSpPr>
        <p:spPr>
          <a:xfrm>
            <a:off x="1265316" y="535489"/>
            <a:ext cx="552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22104777-235A-E3AA-4FE5-D2C39A42E5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7147" y="1066381"/>
            <a:ext cx="762106" cy="200053"/>
          </a:xfrm>
          <a:prstGeom prst="rect">
            <a:avLst/>
          </a:prstGeom>
        </p:spPr>
      </p:pic>
      <p:sp>
        <p:nvSpPr>
          <p:cNvPr id="2" name="Google Shape;201;p23">
            <a:extLst>
              <a:ext uri="{FF2B5EF4-FFF2-40B4-BE49-F238E27FC236}">
                <a16:creationId xmlns:a16="http://schemas.microsoft.com/office/drawing/2014/main" id="{EEB458B9-2FD4-8E24-587C-5CAA0CA56BB6}"/>
              </a:ext>
            </a:extLst>
          </p:cNvPr>
          <p:cNvSpPr txBox="1">
            <a:spLocks/>
          </p:cNvSpPr>
          <p:nvPr/>
        </p:nvSpPr>
        <p:spPr>
          <a:xfrm>
            <a:off x="1151068" y="194442"/>
            <a:ext cx="8474338" cy="6820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marR="0"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marR="0"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marR="0"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marR="0"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marR="0"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marR="0"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marR="0"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marR="0"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pPr algn="ctr"/>
            <a:r>
              <a:rPr lang="en-US" sz="2800" b="1" dirty="0">
                <a:solidFill>
                  <a:srgbClr val="E67CB9"/>
                </a:solidFill>
                <a:latin typeface="Golos Text Medium" panose="020B0604020202020204" charset="0"/>
                <a:ea typeface="Cascadia Code" panose="020B0609020000020004" pitchFamily="49" charset="0"/>
                <a:cs typeface="Golos Text Medium" panose="020B0604020202020204" charset="0"/>
              </a:rPr>
              <a:t>The Main Requirements Of The System</a:t>
            </a:r>
            <a:endParaRPr lang="en-US" sz="2800" b="1" dirty="0">
              <a:solidFill>
                <a:srgbClr val="E67CB9"/>
              </a:solidFill>
            </a:endParaRPr>
          </a:p>
        </p:txBody>
      </p:sp>
      <p:sp>
        <p:nvSpPr>
          <p:cNvPr id="4" name="Google Shape;282;p25">
            <a:extLst>
              <a:ext uri="{FF2B5EF4-FFF2-40B4-BE49-F238E27FC236}">
                <a16:creationId xmlns:a16="http://schemas.microsoft.com/office/drawing/2014/main" id="{3C87ABF6-47C2-77D7-811C-0264EB99A064}"/>
              </a:ext>
            </a:extLst>
          </p:cNvPr>
          <p:cNvSpPr txBox="1">
            <a:spLocks/>
          </p:cNvSpPr>
          <p:nvPr/>
        </p:nvSpPr>
        <p:spPr>
          <a:xfrm>
            <a:off x="196594" y="781777"/>
            <a:ext cx="5087566" cy="416728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00" b="1" dirty="0">
                <a:solidFill>
                  <a:schemeClr val="accent3"/>
                </a:solidFill>
                <a:latin typeface="Golos Text Medium" panose="020B0604020202020204" charset="0"/>
                <a:ea typeface="Cascadia Code" panose="020B0609020000020004" pitchFamily="49" charset="0"/>
                <a:cs typeface="Golos Text Medium" panose="020B0604020202020204" charset="0"/>
              </a:rPr>
              <a:t>Accuracy</a:t>
            </a:r>
            <a:r>
              <a:rPr lang="en-US" sz="1600" b="1" dirty="0">
                <a:solidFill>
                  <a:schemeClr val="accent3"/>
                </a:solidFill>
                <a:latin typeface="Golos Text" panose="020B0604020202020204" charset="0"/>
                <a:ea typeface="Cascadia Code" panose="020B0609020000020004" pitchFamily="49" charset="0"/>
                <a:cs typeface="Golos Text" panose="020B0604020202020204" charset="0"/>
              </a:rPr>
              <a:t>:</a:t>
            </a:r>
          </a:p>
          <a:p>
            <a:pPr lvl="2">
              <a:buClr>
                <a:srgbClr val="E67CB9"/>
              </a:buClr>
            </a:pPr>
            <a:r>
              <a:rPr lang="en-US" b="0" i="0" dirty="0">
                <a:solidFill>
                  <a:schemeClr val="tx1"/>
                </a:solidFill>
                <a:effectLst/>
                <a:latin typeface="Golos Text" panose="020B0604020202020204" charset="0"/>
                <a:cs typeface="Golos Text" panose="020B0604020202020204" charset="0"/>
              </a:rPr>
              <a:t>Must reliably differentiate between relevant and irrelevant citations, minimizing false positives and negatives</a:t>
            </a:r>
            <a:r>
              <a:rPr lang="en-US" sz="1200" b="0" i="0" dirty="0">
                <a:solidFill>
                  <a:schemeClr val="tx1"/>
                </a:solidFill>
                <a:effectLst/>
                <a:latin typeface="Golos Text" panose="020B0604020202020204" charset="0"/>
                <a:cs typeface="Golos Text" panose="020B0604020202020204" charset="0"/>
              </a:rPr>
              <a:t>.</a:t>
            </a:r>
          </a:p>
          <a:p>
            <a:pPr lvl="2">
              <a:buClr>
                <a:srgbClr val="E67CB9"/>
              </a:buClr>
            </a:pPr>
            <a:endParaRPr lang="en-US" sz="1200" dirty="0">
              <a:solidFill>
                <a:schemeClr val="tx1"/>
              </a:solidFill>
              <a:latin typeface="Golos Text" panose="020B0604020202020204" charset="0"/>
              <a:cs typeface="Golos Text" panose="020B0604020202020204" charset="0"/>
            </a:endParaRPr>
          </a:p>
          <a:p>
            <a:pPr lvl="2">
              <a:buClr>
                <a:srgbClr val="E67CB9"/>
              </a:buClr>
            </a:pPr>
            <a:r>
              <a:rPr lang="en-US" sz="1600" b="1" dirty="0">
                <a:solidFill>
                  <a:schemeClr val="accent3"/>
                </a:solidFill>
                <a:latin typeface="Golos Text Medium" panose="020B0604020202020204" charset="0"/>
                <a:ea typeface="Cascadia Code" panose="020B0609020000020004" pitchFamily="49" charset="0"/>
                <a:cs typeface="Golos Text Medium" panose="020B0604020202020204" charset="0"/>
              </a:rPr>
              <a:t>Scalability:</a:t>
            </a:r>
            <a:r>
              <a:rPr lang="en-US" sz="1200" b="1" dirty="0">
                <a:solidFill>
                  <a:schemeClr val="accent3"/>
                </a:solidFill>
                <a:latin typeface="Golos Text" panose="020B0604020202020204" charset="0"/>
                <a:ea typeface="Cascadia Code" panose="020B0609020000020004" pitchFamily="49" charset="0"/>
                <a:cs typeface="Golos Text" panose="020B0604020202020204" charset="0"/>
              </a:rPr>
              <a:t> </a:t>
            </a:r>
          </a:p>
          <a:p>
            <a:pPr lvl="2">
              <a:buClr>
                <a:srgbClr val="E67CB9"/>
              </a:buClr>
            </a:pPr>
            <a:r>
              <a:rPr lang="en-US" b="0" i="0" dirty="0">
                <a:solidFill>
                  <a:schemeClr val="tx1"/>
                </a:solidFill>
                <a:effectLst/>
                <a:latin typeface="Golos Text" panose="020B0604020202020204" charset="0"/>
                <a:cs typeface="Golos Text" panose="020B0604020202020204" charset="0"/>
              </a:rPr>
              <a:t>Capable of handling the ever-growing volume of research articles and citations without a drop in performance.</a:t>
            </a:r>
          </a:p>
          <a:p>
            <a:pPr lvl="2">
              <a:buClr>
                <a:srgbClr val="E67CB9"/>
              </a:buClr>
            </a:pPr>
            <a:endParaRPr lang="en-US" b="1" dirty="0">
              <a:solidFill>
                <a:schemeClr val="tx1"/>
              </a:solidFill>
              <a:latin typeface="Golos Text" panose="020B0604020202020204" charset="0"/>
              <a:ea typeface="Cascadia Code" panose="020B0609020000020004" pitchFamily="49" charset="0"/>
              <a:cs typeface="Golos Text" panose="020B0604020202020204" charset="0"/>
            </a:endParaRPr>
          </a:p>
          <a:p>
            <a:pPr lvl="2">
              <a:buClr>
                <a:srgbClr val="E67CB9"/>
              </a:buClr>
            </a:pPr>
            <a:r>
              <a:rPr lang="en-US" sz="1600" b="1" i="0" dirty="0">
                <a:solidFill>
                  <a:srgbClr val="E67CB9"/>
                </a:solidFill>
                <a:effectLst/>
                <a:latin typeface="Golos Text Medium" panose="020B0604020202020204" charset="0"/>
                <a:cs typeface="Golos Text Medium" panose="020B0604020202020204" charset="0"/>
              </a:rPr>
              <a:t>Speed:</a:t>
            </a:r>
            <a:endParaRPr lang="en-US" sz="1600" b="1" dirty="0">
              <a:solidFill>
                <a:srgbClr val="E67CB9"/>
              </a:solidFill>
              <a:latin typeface="Golos Text Medium" panose="020B0604020202020204" charset="0"/>
              <a:ea typeface="Cascadia Code" panose="020B0609020000020004" pitchFamily="49" charset="0"/>
              <a:cs typeface="Golos Text Medium" panose="020B0604020202020204" charset="0"/>
            </a:endParaRPr>
          </a:p>
          <a:p>
            <a:pPr lvl="2">
              <a:buClr>
                <a:srgbClr val="E67CB9"/>
              </a:buClr>
            </a:pPr>
            <a:r>
              <a:rPr lang="en-US" b="0" i="0" dirty="0">
                <a:solidFill>
                  <a:schemeClr val="tx1"/>
                </a:solidFill>
                <a:effectLst/>
                <a:latin typeface="Golos Text" panose="020B0604020202020204" charset="0"/>
                <a:cs typeface="Golos Text" panose="020B0604020202020204" charset="0"/>
              </a:rPr>
              <a:t>Fast processing times to provide real-time or near-real-time evaluations, facilitating efficient research workflows.</a:t>
            </a:r>
          </a:p>
          <a:p>
            <a:pPr lvl="2">
              <a:buClr>
                <a:srgbClr val="E67CB9"/>
              </a:buClr>
            </a:pPr>
            <a:endParaRPr lang="he-IL" b="0" i="0" dirty="0">
              <a:solidFill>
                <a:schemeClr val="tx1"/>
              </a:solidFill>
              <a:effectLst/>
              <a:latin typeface="Golos Text" panose="020B0604020202020204" charset="0"/>
              <a:cs typeface="Golos Text" panose="020B0604020202020204" charset="0"/>
            </a:endParaRPr>
          </a:p>
          <a:p>
            <a:pPr lvl="2">
              <a:buClr>
                <a:srgbClr val="E67CB9"/>
              </a:buClr>
            </a:pPr>
            <a:r>
              <a:rPr lang="en-US" sz="1600" b="1" i="0" dirty="0">
                <a:solidFill>
                  <a:srgbClr val="E67CB9"/>
                </a:solidFill>
                <a:effectLst/>
                <a:latin typeface="Golos Text" panose="020B0604020202020204" charset="0"/>
                <a:cs typeface="Golos Text" panose="020B0604020202020204" charset="0"/>
              </a:rPr>
              <a:t>Correctness</a:t>
            </a:r>
            <a:r>
              <a:rPr lang="en-US" sz="1600" b="1" i="0" dirty="0">
                <a:solidFill>
                  <a:srgbClr val="E67CB9"/>
                </a:solidFill>
                <a:effectLst/>
                <a:latin typeface="Golos Text Medium" panose="020B0604020202020204" charset="0"/>
                <a:cs typeface="Golos Text Medium" panose="020B0604020202020204" charset="0"/>
              </a:rPr>
              <a:t>:</a:t>
            </a:r>
            <a:endParaRPr lang="en-US" sz="1600" b="1" dirty="0">
              <a:solidFill>
                <a:srgbClr val="E67CB9"/>
              </a:solidFill>
              <a:latin typeface="Golos Text Medium" panose="020B0604020202020204" charset="0"/>
              <a:ea typeface="Cascadia Code" panose="020B0609020000020004" pitchFamily="49" charset="0"/>
              <a:cs typeface="Golos Text Medium" panose="020B0604020202020204" charset="0"/>
            </a:endParaRPr>
          </a:p>
          <a:p>
            <a:pPr lvl="2">
              <a:buClr>
                <a:srgbClr val="E67CB9"/>
              </a:buClr>
            </a:pPr>
            <a:r>
              <a:rPr lang="en-US" b="0" i="0" dirty="0">
                <a:solidFill>
                  <a:schemeClr val="tx1"/>
                </a:solidFill>
                <a:effectLst/>
                <a:latin typeface="Golos Text" panose="020B0604020202020204" charset="0"/>
                <a:cs typeface="Golos Text" panose="020B0604020202020204" charset="0"/>
              </a:rPr>
              <a:t>Ensures the system’s outputs are accurate and reliable, reflecting true scholarly connections and citation relevancy.</a:t>
            </a:r>
            <a:endParaRPr lang="he-IL" b="0" i="0" dirty="0">
              <a:solidFill>
                <a:schemeClr val="tx1"/>
              </a:solidFill>
              <a:effectLst/>
              <a:latin typeface="Golos Text" panose="020B0604020202020204" charset="0"/>
              <a:cs typeface="Golos Text" panose="020B0604020202020204" charset="0"/>
            </a:endParaRPr>
          </a:p>
          <a:p>
            <a:pPr lvl="2">
              <a:buClr>
                <a:srgbClr val="E67CB9"/>
              </a:buClr>
            </a:pPr>
            <a:endParaRPr lang="en-US" b="0" i="0" dirty="0">
              <a:solidFill>
                <a:schemeClr val="tx1"/>
              </a:solidFill>
              <a:effectLst/>
              <a:latin typeface="Golos Text" panose="020B0604020202020204" charset="0"/>
              <a:cs typeface="Golos Text" panose="020B0604020202020204" charset="0"/>
            </a:endParaRPr>
          </a:p>
          <a:p>
            <a:pPr lvl="2">
              <a:buClr>
                <a:srgbClr val="E67CB9"/>
              </a:buClr>
            </a:pPr>
            <a:endParaRPr lang="en-US" sz="1200" b="0" i="0" dirty="0">
              <a:solidFill>
                <a:schemeClr val="tx1"/>
              </a:solidFill>
              <a:effectLst/>
              <a:latin typeface="Golos Text" panose="020B0604020202020204" charset="0"/>
              <a:cs typeface="Golos Text" panose="020B0604020202020204" charset="0"/>
            </a:endParaRPr>
          </a:p>
          <a:p>
            <a:pPr>
              <a:buClr>
                <a:srgbClr val="E67CB9"/>
              </a:buClr>
            </a:pPr>
            <a:endParaRPr lang="en-US" sz="1100" dirty="0">
              <a:solidFill>
                <a:schemeClr val="tx1"/>
              </a:solidFill>
              <a:latin typeface="Golos Text" panose="020B0604020202020204" charset="0"/>
              <a:ea typeface="Cascadia Code" panose="020B0609020000020004" pitchFamily="49" charset="0"/>
              <a:cs typeface="Golos Text" panose="020B0604020202020204" charset="0"/>
            </a:endParaRPr>
          </a:p>
        </p:txBody>
      </p:sp>
      <p:grpSp>
        <p:nvGrpSpPr>
          <p:cNvPr id="5" name="Google Shape;210;p24">
            <a:extLst>
              <a:ext uri="{FF2B5EF4-FFF2-40B4-BE49-F238E27FC236}">
                <a16:creationId xmlns:a16="http://schemas.microsoft.com/office/drawing/2014/main" id="{1C7B386B-5B71-726C-7A0E-BCDCC4626F80}"/>
              </a:ext>
            </a:extLst>
          </p:cNvPr>
          <p:cNvGrpSpPr/>
          <p:nvPr/>
        </p:nvGrpSpPr>
        <p:grpSpPr>
          <a:xfrm flipH="1">
            <a:off x="5228703" y="1221518"/>
            <a:ext cx="3675669" cy="3450235"/>
            <a:chOff x="4388650" y="2313275"/>
            <a:chExt cx="1319000" cy="1085700"/>
          </a:xfrm>
        </p:grpSpPr>
        <p:sp>
          <p:nvSpPr>
            <p:cNvPr id="7" name="Google Shape;211;p24">
              <a:extLst>
                <a:ext uri="{FF2B5EF4-FFF2-40B4-BE49-F238E27FC236}">
                  <a16:creationId xmlns:a16="http://schemas.microsoft.com/office/drawing/2014/main" id="{4530A6B9-1396-8A3B-E83A-F872E74ECF33}"/>
                </a:ext>
              </a:extLst>
            </p:cNvPr>
            <p:cNvSpPr/>
            <p:nvPr/>
          </p:nvSpPr>
          <p:spPr>
            <a:xfrm>
              <a:off x="4422875" y="3236475"/>
              <a:ext cx="284875" cy="162500"/>
            </a:xfrm>
            <a:custGeom>
              <a:avLst/>
              <a:gdLst/>
              <a:ahLst/>
              <a:cxnLst/>
              <a:rect l="l" t="t" r="r" b="b"/>
              <a:pathLst>
                <a:path w="11395" h="6500" extrusionOk="0">
                  <a:moveTo>
                    <a:pt x="440" y="0"/>
                  </a:moveTo>
                  <a:cubicBezTo>
                    <a:pt x="352" y="135"/>
                    <a:pt x="270" y="274"/>
                    <a:pt x="193" y="415"/>
                  </a:cubicBezTo>
                  <a:lnTo>
                    <a:pt x="191" y="415"/>
                  </a:lnTo>
                  <a:cubicBezTo>
                    <a:pt x="1" y="767"/>
                    <a:pt x="2303" y="2396"/>
                    <a:pt x="5337" y="4058"/>
                  </a:cubicBezTo>
                  <a:cubicBezTo>
                    <a:pt x="7981" y="5506"/>
                    <a:pt x="10305" y="6500"/>
                    <a:pt x="10986" y="6500"/>
                  </a:cubicBezTo>
                  <a:cubicBezTo>
                    <a:pt x="11087" y="6500"/>
                    <a:pt x="11151" y="6478"/>
                    <a:pt x="11176" y="6433"/>
                  </a:cubicBezTo>
                  <a:cubicBezTo>
                    <a:pt x="11255" y="6291"/>
                    <a:pt x="11326" y="6147"/>
                    <a:pt x="11394" y="6000"/>
                  </a:cubicBezTo>
                  <a:lnTo>
                    <a:pt x="11394" y="6000"/>
                  </a:lnTo>
                  <a:cubicBezTo>
                    <a:pt x="11360" y="6019"/>
                    <a:pt x="11310" y="6028"/>
                    <a:pt x="11244" y="6028"/>
                  </a:cubicBezTo>
                  <a:cubicBezTo>
                    <a:pt x="10562" y="6028"/>
                    <a:pt x="8237" y="5036"/>
                    <a:pt x="5594" y="3587"/>
                  </a:cubicBezTo>
                  <a:cubicBezTo>
                    <a:pt x="2697" y="2000"/>
                    <a:pt x="464" y="441"/>
                    <a:pt x="4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12;p24">
              <a:extLst>
                <a:ext uri="{FF2B5EF4-FFF2-40B4-BE49-F238E27FC236}">
                  <a16:creationId xmlns:a16="http://schemas.microsoft.com/office/drawing/2014/main" id="{7D47FB61-615C-803C-63DC-FF843EB4CE3C}"/>
                </a:ext>
              </a:extLst>
            </p:cNvPr>
            <p:cNvSpPr/>
            <p:nvPr/>
          </p:nvSpPr>
          <p:spPr>
            <a:xfrm>
              <a:off x="4433850" y="3137400"/>
              <a:ext cx="302375" cy="249825"/>
            </a:xfrm>
            <a:custGeom>
              <a:avLst/>
              <a:gdLst/>
              <a:ahLst/>
              <a:cxnLst/>
              <a:rect l="l" t="t" r="r" b="b"/>
              <a:pathLst>
                <a:path w="12095" h="9993" extrusionOk="0">
                  <a:moveTo>
                    <a:pt x="4816" y="1"/>
                  </a:moveTo>
                  <a:cubicBezTo>
                    <a:pt x="4816" y="1"/>
                    <a:pt x="3750" y="461"/>
                    <a:pt x="2529" y="1359"/>
                  </a:cubicBezTo>
                  <a:cubicBezTo>
                    <a:pt x="2453" y="1415"/>
                    <a:pt x="2377" y="1473"/>
                    <a:pt x="2300" y="1532"/>
                  </a:cubicBezTo>
                  <a:cubicBezTo>
                    <a:pt x="1488" y="2156"/>
                    <a:pt x="636" y="2970"/>
                    <a:pt x="1" y="3963"/>
                  </a:cubicBezTo>
                  <a:cubicBezTo>
                    <a:pt x="25" y="4404"/>
                    <a:pt x="2258" y="5963"/>
                    <a:pt x="5155" y="7552"/>
                  </a:cubicBezTo>
                  <a:cubicBezTo>
                    <a:pt x="7800" y="9000"/>
                    <a:pt x="10126" y="9993"/>
                    <a:pt x="10806" y="9993"/>
                  </a:cubicBezTo>
                  <a:cubicBezTo>
                    <a:pt x="10871" y="9993"/>
                    <a:pt x="10921" y="9983"/>
                    <a:pt x="10955" y="9964"/>
                  </a:cubicBezTo>
                  <a:cubicBezTo>
                    <a:pt x="11116" y="9616"/>
                    <a:pt x="11249" y="9257"/>
                    <a:pt x="11358" y="8900"/>
                  </a:cubicBezTo>
                  <a:cubicBezTo>
                    <a:pt x="11385" y="8809"/>
                    <a:pt x="11411" y="8718"/>
                    <a:pt x="11435" y="8627"/>
                  </a:cubicBezTo>
                  <a:cubicBezTo>
                    <a:pt x="12094" y="6188"/>
                    <a:pt x="11700" y="3772"/>
                    <a:pt x="11700" y="3772"/>
                  </a:cubicBezTo>
                  <a:lnTo>
                    <a:pt x="481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13;p24">
              <a:extLst>
                <a:ext uri="{FF2B5EF4-FFF2-40B4-BE49-F238E27FC236}">
                  <a16:creationId xmlns:a16="http://schemas.microsoft.com/office/drawing/2014/main" id="{75586A06-8CB8-B8B3-519B-E7B25CA7F1D6}"/>
                </a:ext>
              </a:extLst>
            </p:cNvPr>
            <p:cNvSpPr/>
            <p:nvPr/>
          </p:nvSpPr>
          <p:spPr>
            <a:xfrm>
              <a:off x="5008550" y="2646000"/>
              <a:ext cx="577200" cy="331650"/>
            </a:xfrm>
            <a:custGeom>
              <a:avLst/>
              <a:gdLst/>
              <a:ahLst/>
              <a:cxnLst/>
              <a:rect l="l" t="t" r="r" b="b"/>
              <a:pathLst>
                <a:path w="23088" h="13266" extrusionOk="0">
                  <a:moveTo>
                    <a:pt x="21874" y="0"/>
                  </a:moveTo>
                  <a:cubicBezTo>
                    <a:pt x="21472" y="0"/>
                    <a:pt x="21087" y="228"/>
                    <a:pt x="20908" y="617"/>
                  </a:cubicBezTo>
                  <a:lnTo>
                    <a:pt x="19853" y="2890"/>
                  </a:lnTo>
                  <a:lnTo>
                    <a:pt x="19244" y="4204"/>
                  </a:lnTo>
                  <a:lnTo>
                    <a:pt x="18984" y="4767"/>
                  </a:lnTo>
                  <a:lnTo>
                    <a:pt x="18851" y="5055"/>
                  </a:lnTo>
                  <a:lnTo>
                    <a:pt x="18411" y="6003"/>
                  </a:lnTo>
                  <a:cubicBezTo>
                    <a:pt x="18074" y="6732"/>
                    <a:pt x="17645" y="7395"/>
                    <a:pt x="17147" y="7983"/>
                  </a:cubicBezTo>
                  <a:cubicBezTo>
                    <a:pt x="17086" y="8057"/>
                    <a:pt x="17021" y="8131"/>
                    <a:pt x="16956" y="8203"/>
                  </a:cubicBezTo>
                  <a:cubicBezTo>
                    <a:pt x="16301" y="8927"/>
                    <a:pt x="15538" y="9528"/>
                    <a:pt x="14703" y="9994"/>
                  </a:cubicBezTo>
                  <a:cubicBezTo>
                    <a:pt x="14622" y="10040"/>
                    <a:pt x="14538" y="10084"/>
                    <a:pt x="14455" y="10126"/>
                  </a:cubicBezTo>
                  <a:cubicBezTo>
                    <a:pt x="13584" y="10579"/>
                    <a:pt x="12642" y="10885"/>
                    <a:pt x="11666" y="11032"/>
                  </a:cubicBezTo>
                  <a:cubicBezTo>
                    <a:pt x="11574" y="11047"/>
                    <a:pt x="11480" y="11059"/>
                    <a:pt x="11385" y="11070"/>
                  </a:cubicBezTo>
                  <a:cubicBezTo>
                    <a:pt x="11043" y="11110"/>
                    <a:pt x="10699" y="11130"/>
                    <a:pt x="10353" y="11130"/>
                  </a:cubicBezTo>
                  <a:cubicBezTo>
                    <a:pt x="9477" y="11130"/>
                    <a:pt x="8591" y="11000"/>
                    <a:pt x="7722" y="10726"/>
                  </a:cubicBezTo>
                  <a:cubicBezTo>
                    <a:pt x="7633" y="10699"/>
                    <a:pt x="7542" y="10668"/>
                    <a:pt x="7452" y="10637"/>
                  </a:cubicBezTo>
                  <a:cubicBezTo>
                    <a:pt x="7380" y="10611"/>
                    <a:pt x="7307" y="10585"/>
                    <a:pt x="7234" y="10556"/>
                  </a:cubicBezTo>
                  <a:lnTo>
                    <a:pt x="1563" y="8402"/>
                  </a:lnTo>
                  <a:cubicBezTo>
                    <a:pt x="1439" y="8355"/>
                    <a:pt x="1312" y="8333"/>
                    <a:pt x="1186" y="8333"/>
                  </a:cubicBezTo>
                  <a:cubicBezTo>
                    <a:pt x="758" y="8333"/>
                    <a:pt x="353" y="8595"/>
                    <a:pt x="191" y="9020"/>
                  </a:cubicBezTo>
                  <a:cubicBezTo>
                    <a:pt x="0" y="9522"/>
                    <a:pt x="214" y="10079"/>
                    <a:pt x="673" y="10331"/>
                  </a:cubicBezTo>
                  <a:cubicBezTo>
                    <a:pt x="715" y="10355"/>
                    <a:pt x="760" y="10375"/>
                    <a:pt x="807" y="10393"/>
                  </a:cubicBezTo>
                  <a:lnTo>
                    <a:pt x="1842" y="10787"/>
                  </a:lnTo>
                  <a:lnTo>
                    <a:pt x="6479" y="12547"/>
                  </a:lnTo>
                  <a:cubicBezTo>
                    <a:pt x="6900" y="12707"/>
                    <a:pt x="7328" y="12841"/>
                    <a:pt x="7761" y="12948"/>
                  </a:cubicBezTo>
                  <a:cubicBezTo>
                    <a:pt x="7895" y="12980"/>
                    <a:pt x="8027" y="13010"/>
                    <a:pt x="8160" y="13037"/>
                  </a:cubicBezTo>
                  <a:cubicBezTo>
                    <a:pt x="8892" y="13189"/>
                    <a:pt x="9636" y="13265"/>
                    <a:pt x="10379" y="13265"/>
                  </a:cubicBezTo>
                  <a:cubicBezTo>
                    <a:pt x="10999" y="13265"/>
                    <a:pt x="11618" y="13213"/>
                    <a:pt x="12231" y="13107"/>
                  </a:cubicBezTo>
                  <a:cubicBezTo>
                    <a:pt x="12346" y="13089"/>
                    <a:pt x="12462" y="13066"/>
                    <a:pt x="12577" y="13042"/>
                  </a:cubicBezTo>
                  <a:cubicBezTo>
                    <a:pt x="13237" y="12907"/>
                    <a:pt x="13887" y="12710"/>
                    <a:pt x="14522" y="12451"/>
                  </a:cubicBezTo>
                  <a:cubicBezTo>
                    <a:pt x="15006" y="12254"/>
                    <a:pt x="15473" y="12024"/>
                    <a:pt x="15918" y="11765"/>
                  </a:cubicBezTo>
                  <a:cubicBezTo>
                    <a:pt x="16008" y="11712"/>
                    <a:pt x="16097" y="11659"/>
                    <a:pt x="16185" y="11603"/>
                  </a:cubicBezTo>
                  <a:cubicBezTo>
                    <a:pt x="17116" y="11026"/>
                    <a:pt x="17951" y="10314"/>
                    <a:pt x="18666" y="9492"/>
                  </a:cubicBezTo>
                  <a:cubicBezTo>
                    <a:pt x="18733" y="9416"/>
                    <a:pt x="18796" y="9339"/>
                    <a:pt x="18860" y="9261"/>
                  </a:cubicBezTo>
                  <a:cubicBezTo>
                    <a:pt x="19447" y="8548"/>
                    <a:pt x="19947" y="7756"/>
                    <a:pt x="20343" y="6900"/>
                  </a:cubicBezTo>
                  <a:lnTo>
                    <a:pt x="20733" y="6056"/>
                  </a:lnTo>
                  <a:lnTo>
                    <a:pt x="20862" y="5782"/>
                  </a:lnTo>
                  <a:lnTo>
                    <a:pt x="21751" y="3864"/>
                  </a:lnTo>
                  <a:lnTo>
                    <a:pt x="22840" y="1512"/>
                  </a:lnTo>
                  <a:cubicBezTo>
                    <a:pt x="23087" y="979"/>
                    <a:pt x="22856" y="346"/>
                    <a:pt x="22321" y="99"/>
                  </a:cubicBezTo>
                  <a:cubicBezTo>
                    <a:pt x="22176" y="32"/>
                    <a:pt x="22024" y="0"/>
                    <a:pt x="218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14;p24">
              <a:extLst>
                <a:ext uri="{FF2B5EF4-FFF2-40B4-BE49-F238E27FC236}">
                  <a16:creationId xmlns:a16="http://schemas.microsoft.com/office/drawing/2014/main" id="{0563F570-B5CF-77BF-FA22-3E61122A41D3}"/>
                </a:ext>
              </a:extLst>
            </p:cNvPr>
            <p:cNvSpPr/>
            <p:nvPr/>
          </p:nvSpPr>
          <p:spPr>
            <a:xfrm>
              <a:off x="4444500" y="2590075"/>
              <a:ext cx="711075" cy="698300"/>
            </a:xfrm>
            <a:custGeom>
              <a:avLst/>
              <a:gdLst/>
              <a:ahLst/>
              <a:cxnLst/>
              <a:rect l="l" t="t" r="r" b="b"/>
              <a:pathLst>
                <a:path w="28443" h="27932" extrusionOk="0">
                  <a:moveTo>
                    <a:pt x="5556" y="0"/>
                  </a:moveTo>
                  <a:lnTo>
                    <a:pt x="1502" y="12131"/>
                  </a:lnTo>
                  <a:cubicBezTo>
                    <a:pt x="0" y="16623"/>
                    <a:pt x="1321" y="21379"/>
                    <a:pt x="4507" y="24475"/>
                  </a:cubicBezTo>
                  <a:cubicBezTo>
                    <a:pt x="4575" y="24541"/>
                    <a:pt x="4645" y="24608"/>
                    <a:pt x="4714" y="24672"/>
                  </a:cubicBezTo>
                  <a:cubicBezTo>
                    <a:pt x="5905" y="25774"/>
                    <a:pt x="7339" y="26651"/>
                    <a:pt x="8972" y="27209"/>
                  </a:cubicBezTo>
                  <a:cubicBezTo>
                    <a:pt x="9036" y="27230"/>
                    <a:pt x="9099" y="27251"/>
                    <a:pt x="9163" y="27272"/>
                  </a:cubicBezTo>
                  <a:cubicBezTo>
                    <a:pt x="9227" y="27294"/>
                    <a:pt x="9289" y="27315"/>
                    <a:pt x="9352" y="27335"/>
                  </a:cubicBezTo>
                  <a:cubicBezTo>
                    <a:pt x="9548" y="27400"/>
                    <a:pt x="9743" y="27457"/>
                    <a:pt x="9940" y="27512"/>
                  </a:cubicBezTo>
                  <a:cubicBezTo>
                    <a:pt x="10982" y="27795"/>
                    <a:pt x="12033" y="27931"/>
                    <a:pt x="13070" y="27931"/>
                  </a:cubicBezTo>
                  <a:cubicBezTo>
                    <a:pt x="18065" y="27931"/>
                    <a:pt x="22718" y="24773"/>
                    <a:pt x="24387" y="19779"/>
                  </a:cubicBezTo>
                  <a:lnTo>
                    <a:pt x="27146" y="11527"/>
                  </a:lnTo>
                  <a:lnTo>
                    <a:pt x="28442" y="7648"/>
                  </a:lnTo>
                  <a:lnTo>
                    <a:pt x="555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" name="Google Shape;215;p24">
              <a:extLst>
                <a:ext uri="{FF2B5EF4-FFF2-40B4-BE49-F238E27FC236}">
                  <a16:creationId xmlns:a16="http://schemas.microsoft.com/office/drawing/2014/main" id="{2ADD66AE-560E-906B-22E9-E0A1DA2AD186}"/>
                </a:ext>
              </a:extLst>
            </p:cNvPr>
            <p:cNvSpPr/>
            <p:nvPr/>
          </p:nvSpPr>
          <p:spPr>
            <a:xfrm>
              <a:off x="4574225" y="2577925"/>
              <a:ext cx="590500" cy="215475"/>
            </a:xfrm>
            <a:custGeom>
              <a:avLst/>
              <a:gdLst/>
              <a:ahLst/>
              <a:cxnLst/>
              <a:rect l="l" t="t" r="r" b="b"/>
              <a:pathLst>
                <a:path w="23620" h="8619" extrusionOk="0">
                  <a:moveTo>
                    <a:pt x="1951" y="0"/>
                  </a:moveTo>
                  <a:cubicBezTo>
                    <a:pt x="1043" y="0"/>
                    <a:pt x="477" y="156"/>
                    <a:pt x="367" y="485"/>
                  </a:cubicBezTo>
                  <a:cubicBezTo>
                    <a:pt x="1" y="1581"/>
                    <a:pt x="4828" y="4181"/>
                    <a:pt x="11148" y="6294"/>
                  </a:cubicBezTo>
                  <a:cubicBezTo>
                    <a:pt x="15570" y="7771"/>
                    <a:pt x="19552" y="8618"/>
                    <a:pt x="21670" y="8618"/>
                  </a:cubicBezTo>
                  <a:cubicBezTo>
                    <a:pt x="22578" y="8618"/>
                    <a:pt x="23143" y="8463"/>
                    <a:pt x="23253" y="8134"/>
                  </a:cubicBezTo>
                  <a:cubicBezTo>
                    <a:pt x="23620" y="7037"/>
                    <a:pt x="18792" y="4436"/>
                    <a:pt x="12473" y="2325"/>
                  </a:cubicBezTo>
                  <a:cubicBezTo>
                    <a:pt x="8050" y="847"/>
                    <a:pt x="4068" y="0"/>
                    <a:pt x="19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16;p24">
              <a:extLst>
                <a:ext uri="{FF2B5EF4-FFF2-40B4-BE49-F238E27FC236}">
                  <a16:creationId xmlns:a16="http://schemas.microsoft.com/office/drawing/2014/main" id="{7A7DE023-D159-5A26-D024-8E0B5DA7AF07}"/>
                </a:ext>
              </a:extLst>
            </p:cNvPr>
            <p:cNvSpPr/>
            <p:nvPr/>
          </p:nvSpPr>
          <p:spPr>
            <a:xfrm>
              <a:off x="4590900" y="2586800"/>
              <a:ext cx="557175" cy="197700"/>
            </a:xfrm>
            <a:custGeom>
              <a:avLst/>
              <a:gdLst/>
              <a:ahLst/>
              <a:cxnLst/>
              <a:rect l="l" t="t" r="r" b="b"/>
              <a:pathLst>
                <a:path w="22287" h="7908" extrusionOk="0">
                  <a:moveTo>
                    <a:pt x="1289" y="1"/>
                  </a:moveTo>
                  <a:cubicBezTo>
                    <a:pt x="358" y="1"/>
                    <a:pt x="61" y="168"/>
                    <a:pt x="37" y="242"/>
                  </a:cubicBezTo>
                  <a:cubicBezTo>
                    <a:pt x="0" y="351"/>
                    <a:pt x="329" y="1014"/>
                    <a:pt x="2601" y="2258"/>
                  </a:cubicBezTo>
                  <a:lnTo>
                    <a:pt x="2600" y="2258"/>
                  </a:lnTo>
                  <a:cubicBezTo>
                    <a:pt x="4629" y="3370"/>
                    <a:pt x="7468" y="4557"/>
                    <a:pt x="10593" y="5601"/>
                  </a:cubicBezTo>
                  <a:cubicBezTo>
                    <a:pt x="13631" y="6617"/>
                    <a:pt x="16552" y="7365"/>
                    <a:pt x="18819" y="7711"/>
                  </a:cubicBezTo>
                  <a:cubicBezTo>
                    <a:pt x="19779" y="7857"/>
                    <a:pt x="20485" y="7908"/>
                    <a:pt x="20998" y="7908"/>
                  </a:cubicBezTo>
                  <a:cubicBezTo>
                    <a:pt x="21929" y="7908"/>
                    <a:pt x="22226" y="7740"/>
                    <a:pt x="22250" y="7667"/>
                  </a:cubicBezTo>
                  <a:cubicBezTo>
                    <a:pt x="22286" y="7558"/>
                    <a:pt x="21958" y="6894"/>
                    <a:pt x="19686" y="5649"/>
                  </a:cubicBezTo>
                  <a:cubicBezTo>
                    <a:pt x="17656" y="4537"/>
                    <a:pt x="14817" y="3351"/>
                    <a:pt x="11694" y="2306"/>
                  </a:cubicBezTo>
                  <a:cubicBezTo>
                    <a:pt x="8657" y="1291"/>
                    <a:pt x="5735" y="542"/>
                    <a:pt x="3468" y="198"/>
                  </a:cubicBezTo>
                  <a:cubicBezTo>
                    <a:pt x="2508" y="52"/>
                    <a:pt x="1802" y="1"/>
                    <a:pt x="12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217;p24">
              <a:extLst>
                <a:ext uri="{FF2B5EF4-FFF2-40B4-BE49-F238E27FC236}">
                  <a16:creationId xmlns:a16="http://schemas.microsoft.com/office/drawing/2014/main" id="{10166C03-25CE-B794-6185-177DF1F7210B}"/>
                </a:ext>
              </a:extLst>
            </p:cNvPr>
            <p:cNvSpPr/>
            <p:nvPr/>
          </p:nvSpPr>
          <p:spPr>
            <a:xfrm>
              <a:off x="4590825" y="2520000"/>
              <a:ext cx="586625" cy="223800"/>
            </a:xfrm>
            <a:custGeom>
              <a:avLst/>
              <a:gdLst/>
              <a:ahLst/>
              <a:cxnLst/>
              <a:rect l="l" t="t" r="r" b="b"/>
              <a:pathLst>
                <a:path w="23465" h="8952" extrusionOk="0">
                  <a:moveTo>
                    <a:pt x="644" y="1"/>
                  </a:moveTo>
                  <a:cubicBezTo>
                    <a:pt x="608" y="102"/>
                    <a:pt x="571" y="204"/>
                    <a:pt x="538" y="307"/>
                  </a:cubicBezTo>
                  <a:lnTo>
                    <a:pt x="367" y="817"/>
                  </a:lnTo>
                  <a:cubicBezTo>
                    <a:pt x="0" y="1914"/>
                    <a:pt x="4826" y="4513"/>
                    <a:pt x="11147" y="6626"/>
                  </a:cubicBezTo>
                  <a:cubicBezTo>
                    <a:pt x="15570" y="8104"/>
                    <a:pt x="19551" y="8952"/>
                    <a:pt x="21668" y="8952"/>
                  </a:cubicBezTo>
                  <a:cubicBezTo>
                    <a:pt x="22577" y="8952"/>
                    <a:pt x="23142" y="8796"/>
                    <a:pt x="23251" y="8467"/>
                  </a:cubicBezTo>
                  <a:lnTo>
                    <a:pt x="23422" y="7955"/>
                  </a:lnTo>
                  <a:cubicBezTo>
                    <a:pt x="23437" y="7912"/>
                    <a:pt x="23450" y="7871"/>
                    <a:pt x="23465" y="7829"/>
                  </a:cubicBezTo>
                  <a:lnTo>
                    <a:pt x="23465" y="7829"/>
                  </a:lnTo>
                  <a:cubicBezTo>
                    <a:pt x="23188" y="7920"/>
                    <a:pt x="22797" y="7965"/>
                    <a:pt x="22308" y="7965"/>
                  </a:cubicBezTo>
                  <a:cubicBezTo>
                    <a:pt x="20153" y="7965"/>
                    <a:pt x="16101" y="7102"/>
                    <a:pt x="11598" y="5598"/>
                  </a:cubicBezTo>
                  <a:cubicBezTo>
                    <a:pt x="5712" y="3630"/>
                    <a:pt x="1097" y="1246"/>
                    <a:pt x="6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18;p24">
              <a:extLst>
                <a:ext uri="{FF2B5EF4-FFF2-40B4-BE49-F238E27FC236}">
                  <a16:creationId xmlns:a16="http://schemas.microsoft.com/office/drawing/2014/main" id="{AF2B3D40-F4DD-D4BF-F9AC-B6E2BA654A69}"/>
                </a:ext>
              </a:extLst>
            </p:cNvPr>
            <p:cNvSpPr/>
            <p:nvPr/>
          </p:nvSpPr>
          <p:spPr>
            <a:xfrm>
              <a:off x="4606925" y="2321525"/>
              <a:ext cx="621150" cy="397600"/>
            </a:xfrm>
            <a:custGeom>
              <a:avLst/>
              <a:gdLst/>
              <a:ahLst/>
              <a:cxnLst/>
              <a:rect l="l" t="t" r="r" b="b"/>
              <a:pathLst>
                <a:path w="24846" h="15904" extrusionOk="0">
                  <a:moveTo>
                    <a:pt x="11335" y="1"/>
                  </a:moveTo>
                  <a:cubicBezTo>
                    <a:pt x="9445" y="1"/>
                    <a:pt x="7603" y="449"/>
                    <a:pt x="5948" y="1274"/>
                  </a:cubicBezTo>
                  <a:cubicBezTo>
                    <a:pt x="3276" y="2607"/>
                    <a:pt x="1095" y="4929"/>
                    <a:pt x="0" y="7940"/>
                  </a:cubicBezTo>
                  <a:cubicBezTo>
                    <a:pt x="453" y="9185"/>
                    <a:pt x="5068" y="11569"/>
                    <a:pt x="10954" y="13537"/>
                  </a:cubicBezTo>
                  <a:cubicBezTo>
                    <a:pt x="15457" y="15041"/>
                    <a:pt x="19509" y="15904"/>
                    <a:pt x="21664" y="15904"/>
                  </a:cubicBezTo>
                  <a:cubicBezTo>
                    <a:pt x="22153" y="15904"/>
                    <a:pt x="22544" y="15859"/>
                    <a:pt x="22821" y="15768"/>
                  </a:cubicBezTo>
                  <a:cubicBezTo>
                    <a:pt x="24846" y="9483"/>
                    <a:pt x="21439" y="2725"/>
                    <a:pt x="15161" y="627"/>
                  </a:cubicBezTo>
                  <a:cubicBezTo>
                    <a:pt x="13892" y="202"/>
                    <a:pt x="12603" y="1"/>
                    <a:pt x="113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19;p24">
              <a:extLst>
                <a:ext uri="{FF2B5EF4-FFF2-40B4-BE49-F238E27FC236}">
                  <a16:creationId xmlns:a16="http://schemas.microsoft.com/office/drawing/2014/main" id="{A1B88A0A-A4B5-7D52-95AD-8C19B88C7AAE}"/>
                </a:ext>
              </a:extLst>
            </p:cNvPr>
            <p:cNvSpPr/>
            <p:nvPr/>
          </p:nvSpPr>
          <p:spPr>
            <a:xfrm>
              <a:off x="4719000" y="2826275"/>
              <a:ext cx="401475" cy="462100"/>
            </a:xfrm>
            <a:custGeom>
              <a:avLst/>
              <a:gdLst/>
              <a:ahLst/>
              <a:cxnLst/>
              <a:rect l="l" t="t" r="r" b="b"/>
              <a:pathLst>
                <a:path w="16059" h="18484" extrusionOk="0">
                  <a:moveTo>
                    <a:pt x="11689" y="0"/>
                  </a:moveTo>
                  <a:cubicBezTo>
                    <a:pt x="9277" y="0"/>
                    <a:pt x="6932" y="1498"/>
                    <a:pt x="6117" y="4063"/>
                  </a:cubicBezTo>
                  <a:cubicBezTo>
                    <a:pt x="5037" y="7462"/>
                    <a:pt x="3225" y="12146"/>
                    <a:pt x="585" y="15808"/>
                  </a:cubicBezTo>
                  <a:cubicBezTo>
                    <a:pt x="578" y="15816"/>
                    <a:pt x="573" y="15825"/>
                    <a:pt x="566" y="15833"/>
                  </a:cubicBezTo>
                  <a:cubicBezTo>
                    <a:pt x="1" y="16617"/>
                    <a:pt x="234" y="17632"/>
                    <a:pt x="911" y="18149"/>
                  </a:cubicBezTo>
                  <a:cubicBezTo>
                    <a:pt x="1175" y="18349"/>
                    <a:pt x="1506" y="18474"/>
                    <a:pt x="1882" y="18482"/>
                  </a:cubicBezTo>
                  <a:cubicBezTo>
                    <a:pt x="1950" y="18483"/>
                    <a:pt x="2019" y="18484"/>
                    <a:pt x="2087" y="18484"/>
                  </a:cubicBezTo>
                  <a:cubicBezTo>
                    <a:pt x="7084" y="18484"/>
                    <a:pt x="11738" y="15327"/>
                    <a:pt x="13407" y="10331"/>
                  </a:cubicBezTo>
                  <a:lnTo>
                    <a:pt x="15413" y="4330"/>
                  </a:lnTo>
                  <a:lnTo>
                    <a:pt x="15532" y="3972"/>
                  </a:lnTo>
                  <a:lnTo>
                    <a:pt x="15861" y="2988"/>
                  </a:lnTo>
                  <a:cubicBezTo>
                    <a:pt x="16058" y="2402"/>
                    <a:pt x="15875" y="1756"/>
                    <a:pt x="15402" y="1360"/>
                  </a:cubicBezTo>
                  <a:cubicBezTo>
                    <a:pt x="15098" y="1102"/>
                    <a:pt x="14777" y="885"/>
                    <a:pt x="14445" y="704"/>
                  </a:cubicBezTo>
                  <a:cubicBezTo>
                    <a:pt x="14375" y="666"/>
                    <a:pt x="14304" y="628"/>
                    <a:pt x="14233" y="593"/>
                  </a:cubicBezTo>
                  <a:cubicBezTo>
                    <a:pt x="13421" y="191"/>
                    <a:pt x="12550" y="0"/>
                    <a:pt x="116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20;p24">
              <a:extLst>
                <a:ext uri="{FF2B5EF4-FFF2-40B4-BE49-F238E27FC236}">
                  <a16:creationId xmlns:a16="http://schemas.microsoft.com/office/drawing/2014/main" id="{930E6E6C-1746-82D4-2B6B-2DC12C2FCD57}"/>
                </a:ext>
              </a:extLst>
            </p:cNvPr>
            <p:cNvSpPr/>
            <p:nvPr/>
          </p:nvSpPr>
          <p:spPr>
            <a:xfrm>
              <a:off x="4705700" y="2820425"/>
              <a:ext cx="369125" cy="459575"/>
            </a:xfrm>
            <a:custGeom>
              <a:avLst/>
              <a:gdLst/>
              <a:ahLst/>
              <a:cxnLst/>
              <a:rect l="l" t="t" r="r" b="b"/>
              <a:pathLst>
                <a:path w="14765" h="18383" extrusionOk="0">
                  <a:moveTo>
                    <a:pt x="11794" y="1"/>
                  </a:moveTo>
                  <a:cubicBezTo>
                    <a:pt x="9383" y="1"/>
                    <a:pt x="7038" y="1497"/>
                    <a:pt x="6222" y="4063"/>
                  </a:cubicBezTo>
                  <a:lnTo>
                    <a:pt x="6223" y="4063"/>
                  </a:lnTo>
                  <a:cubicBezTo>
                    <a:pt x="5142" y="7463"/>
                    <a:pt x="3330" y="12145"/>
                    <a:pt x="690" y="15808"/>
                  </a:cubicBezTo>
                  <a:cubicBezTo>
                    <a:pt x="684" y="15817"/>
                    <a:pt x="678" y="15824"/>
                    <a:pt x="672" y="15833"/>
                  </a:cubicBezTo>
                  <a:cubicBezTo>
                    <a:pt x="1" y="16765"/>
                    <a:pt x="457" y="18022"/>
                    <a:pt x="1443" y="18383"/>
                  </a:cubicBezTo>
                  <a:cubicBezTo>
                    <a:pt x="766" y="17866"/>
                    <a:pt x="533" y="16851"/>
                    <a:pt x="1098" y="16067"/>
                  </a:cubicBezTo>
                  <a:cubicBezTo>
                    <a:pt x="1104" y="16059"/>
                    <a:pt x="1111" y="16050"/>
                    <a:pt x="1117" y="16041"/>
                  </a:cubicBezTo>
                  <a:cubicBezTo>
                    <a:pt x="3757" y="12378"/>
                    <a:pt x="5568" y="7696"/>
                    <a:pt x="6649" y="4296"/>
                  </a:cubicBezTo>
                  <a:cubicBezTo>
                    <a:pt x="7465" y="1731"/>
                    <a:pt x="9810" y="234"/>
                    <a:pt x="12221" y="234"/>
                  </a:cubicBezTo>
                  <a:cubicBezTo>
                    <a:pt x="13083" y="234"/>
                    <a:pt x="13953" y="425"/>
                    <a:pt x="14765" y="827"/>
                  </a:cubicBezTo>
                  <a:cubicBezTo>
                    <a:pt x="14694" y="785"/>
                    <a:pt x="14622" y="744"/>
                    <a:pt x="14551" y="704"/>
                  </a:cubicBezTo>
                  <a:cubicBezTo>
                    <a:pt x="13679" y="227"/>
                    <a:pt x="12732" y="1"/>
                    <a:pt x="1179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21;p24">
              <a:extLst>
                <a:ext uri="{FF2B5EF4-FFF2-40B4-BE49-F238E27FC236}">
                  <a16:creationId xmlns:a16="http://schemas.microsoft.com/office/drawing/2014/main" id="{E1253D4A-297D-9F3C-25DD-D99A1F5C250C}"/>
                </a:ext>
              </a:extLst>
            </p:cNvPr>
            <p:cNvSpPr/>
            <p:nvPr/>
          </p:nvSpPr>
          <p:spPr>
            <a:xfrm>
              <a:off x="5487750" y="2687725"/>
              <a:ext cx="86000" cy="65025"/>
            </a:xfrm>
            <a:custGeom>
              <a:avLst/>
              <a:gdLst/>
              <a:ahLst/>
              <a:cxnLst/>
              <a:rect l="l" t="t" r="r" b="b"/>
              <a:pathLst>
                <a:path w="3440" h="2601" extrusionOk="0">
                  <a:moveTo>
                    <a:pt x="546" y="1"/>
                  </a:moveTo>
                  <a:lnTo>
                    <a:pt x="83" y="1126"/>
                  </a:lnTo>
                  <a:cubicBezTo>
                    <a:pt x="1" y="1326"/>
                    <a:pt x="129" y="1588"/>
                    <a:pt x="401" y="1838"/>
                  </a:cubicBezTo>
                  <a:cubicBezTo>
                    <a:pt x="613" y="2035"/>
                    <a:pt x="911" y="2223"/>
                    <a:pt x="1264" y="2368"/>
                  </a:cubicBezTo>
                  <a:cubicBezTo>
                    <a:pt x="1642" y="2524"/>
                    <a:pt x="2013" y="2600"/>
                    <a:pt x="2315" y="2600"/>
                  </a:cubicBezTo>
                  <a:cubicBezTo>
                    <a:pt x="2342" y="2600"/>
                    <a:pt x="2369" y="2600"/>
                    <a:pt x="2395" y="2598"/>
                  </a:cubicBezTo>
                  <a:cubicBezTo>
                    <a:pt x="2689" y="2583"/>
                    <a:pt x="2906" y="2489"/>
                    <a:pt x="2976" y="2317"/>
                  </a:cubicBezTo>
                  <a:lnTo>
                    <a:pt x="3439" y="1191"/>
                  </a:lnTo>
                  <a:lnTo>
                    <a:pt x="54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22;p24">
              <a:extLst>
                <a:ext uri="{FF2B5EF4-FFF2-40B4-BE49-F238E27FC236}">
                  <a16:creationId xmlns:a16="http://schemas.microsoft.com/office/drawing/2014/main" id="{1B1B1C91-4DA2-A8DF-4434-FDAEDA0FA409}"/>
                </a:ext>
              </a:extLst>
            </p:cNvPr>
            <p:cNvSpPr/>
            <p:nvPr/>
          </p:nvSpPr>
          <p:spPr>
            <a:xfrm>
              <a:off x="5491475" y="2634400"/>
              <a:ext cx="118875" cy="90200"/>
            </a:xfrm>
            <a:custGeom>
              <a:avLst/>
              <a:gdLst/>
              <a:ahLst/>
              <a:cxnLst/>
              <a:rect l="l" t="t" r="r" b="b"/>
              <a:pathLst>
                <a:path w="4755" h="3608" extrusionOk="0">
                  <a:moveTo>
                    <a:pt x="488" y="1"/>
                  </a:moveTo>
                  <a:cubicBezTo>
                    <a:pt x="488" y="1"/>
                    <a:pt x="0" y="902"/>
                    <a:pt x="397" y="2134"/>
                  </a:cubicBezTo>
                  <a:cubicBezTo>
                    <a:pt x="250" y="2491"/>
                    <a:pt x="779" y="3047"/>
                    <a:pt x="1577" y="3376"/>
                  </a:cubicBezTo>
                  <a:cubicBezTo>
                    <a:pt x="1955" y="3530"/>
                    <a:pt x="2325" y="3607"/>
                    <a:pt x="2626" y="3607"/>
                  </a:cubicBezTo>
                  <a:cubicBezTo>
                    <a:pt x="2947" y="3607"/>
                    <a:pt x="3189" y="3520"/>
                    <a:pt x="3278" y="3348"/>
                  </a:cubicBezTo>
                  <a:lnTo>
                    <a:pt x="3290" y="3354"/>
                  </a:lnTo>
                  <a:cubicBezTo>
                    <a:pt x="4449" y="2779"/>
                    <a:pt x="4755" y="1802"/>
                    <a:pt x="4755" y="1802"/>
                  </a:cubicBezTo>
                  <a:lnTo>
                    <a:pt x="48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23;p24">
              <a:extLst>
                <a:ext uri="{FF2B5EF4-FFF2-40B4-BE49-F238E27FC236}">
                  <a16:creationId xmlns:a16="http://schemas.microsoft.com/office/drawing/2014/main" id="{2E84F110-7DA9-7D18-FEC0-577C057E26F9}"/>
                </a:ext>
              </a:extLst>
            </p:cNvPr>
            <p:cNvSpPr/>
            <p:nvPr/>
          </p:nvSpPr>
          <p:spPr>
            <a:xfrm>
              <a:off x="5498250" y="2623925"/>
              <a:ext cx="117675" cy="64950"/>
            </a:xfrm>
            <a:custGeom>
              <a:avLst/>
              <a:gdLst/>
              <a:ahLst/>
              <a:cxnLst/>
              <a:rect l="l" t="t" r="r" b="b"/>
              <a:pathLst>
                <a:path w="4707" h="2598" extrusionOk="0">
                  <a:moveTo>
                    <a:pt x="1198" y="1"/>
                  </a:moveTo>
                  <a:cubicBezTo>
                    <a:pt x="701" y="1"/>
                    <a:pt x="331" y="142"/>
                    <a:pt x="217" y="420"/>
                  </a:cubicBezTo>
                  <a:cubicBezTo>
                    <a:pt x="0" y="947"/>
                    <a:pt x="780" y="1769"/>
                    <a:pt x="1960" y="2254"/>
                  </a:cubicBezTo>
                  <a:cubicBezTo>
                    <a:pt x="2517" y="2484"/>
                    <a:pt x="3064" y="2597"/>
                    <a:pt x="3509" y="2597"/>
                  </a:cubicBezTo>
                  <a:cubicBezTo>
                    <a:pt x="4006" y="2597"/>
                    <a:pt x="4375" y="2456"/>
                    <a:pt x="4490" y="2178"/>
                  </a:cubicBezTo>
                  <a:cubicBezTo>
                    <a:pt x="4707" y="1650"/>
                    <a:pt x="3926" y="829"/>
                    <a:pt x="2746" y="343"/>
                  </a:cubicBezTo>
                  <a:cubicBezTo>
                    <a:pt x="2189" y="114"/>
                    <a:pt x="1642" y="1"/>
                    <a:pt x="1198" y="1"/>
                  </a:cubicBez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4;p24">
              <a:extLst>
                <a:ext uri="{FF2B5EF4-FFF2-40B4-BE49-F238E27FC236}">
                  <a16:creationId xmlns:a16="http://schemas.microsoft.com/office/drawing/2014/main" id="{C1FFE7A7-86D2-56D0-20B5-83841A655C0D}"/>
                </a:ext>
              </a:extLst>
            </p:cNvPr>
            <p:cNvSpPr/>
            <p:nvPr/>
          </p:nvSpPr>
          <p:spPr>
            <a:xfrm>
              <a:off x="4786400" y="2462150"/>
              <a:ext cx="360800" cy="211625"/>
            </a:xfrm>
            <a:custGeom>
              <a:avLst/>
              <a:gdLst/>
              <a:ahLst/>
              <a:cxnLst/>
              <a:rect l="l" t="t" r="r" b="b"/>
              <a:pathLst>
                <a:path w="14432" h="8465" extrusionOk="0">
                  <a:moveTo>
                    <a:pt x="2547" y="0"/>
                  </a:moveTo>
                  <a:cubicBezTo>
                    <a:pt x="1724" y="0"/>
                    <a:pt x="984" y="572"/>
                    <a:pt x="804" y="1409"/>
                  </a:cubicBezTo>
                  <a:lnTo>
                    <a:pt x="210" y="4152"/>
                  </a:lnTo>
                  <a:cubicBezTo>
                    <a:pt x="1" y="5117"/>
                    <a:pt x="614" y="6068"/>
                    <a:pt x="1578" y="6276"/>
                  </a:cubicBezTo>
                  <a:lnTo>
                    <a:pt x="11505" y="8424"/>
                  </a:lnTo>
                  <a:cubicBezTo>
                    <a:pt x="11633" y="8451"/>
                    <a:pt x="11760" y="8465"/>
                    <a:pt x="11885" y="8465"/>
                  </a:cubicBezTo>
                  <a:cubicBezTo>
                    <a:pt x="12708" y="8465"/>
                    <a:pt x="13447" y="7893"/>
                    <a:pt x="13629" y="7056"/>
                  </a:cubicBezTo>
                  <a:lnTo>
                    <a:pt x="14222" y="4313"/>
                  </a:lnTo>
                  <a:cubicBezTo>
                    <a:pt x="14431" y="3348"/>
                    <a:pt x="13818" y="2397"/>
                    <a:pt x="12855" y="2189"/>
                  </a:cubicBezTo>
                  <a:lnTo>
                    <a:pt x="2927" y="41"/>
                  </a:lnTo>
                  <a:cubicBezTo>
                    <a:pt x="2800" y="14"/>
                    <a:pt x="2672" y="0"/>
                    <a:pt x="25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25;p24">
              <a:extLst>
                <a:ext uri="{FF2B5EF4-FFF2-40B4-BE49-F238E27FC236}">
                  <a16:creationId xmlns:a16="http://schemas.microsoft.com/office/drawing/2014/main" id="{C3569FD2-56A4-823F-D6D2-918576CB4D56}"/>
                </a:ext>
              </a:extLst>
            </p:cNvPr>
            <p:cNvSpPr/>
            <p:nvPr/>
          </p:nvSpPr>
          <p:spPr>
            <a:xfrm>
              <a:off x="4841500" y="2474075"/>
              <a:ext cx="360800" cy="211625"/>
            </a:xfrm>
            <a:custGeom>
              <a:avLst/>
              <a:gdLst/>
              <a:ahLst/>
              <a:cxnLst/>
              <a:rect l="l" t="t" r="r" b="b"/>
              <a:pathLst>
                <a:path w="14432" h="8465" extrusionOk="0">
                  <a:moveTo>
                    <a:pt x="2547" y="1"/>
                  </a:moveTo>
                  <a:cubicBezTo>
                    <a:pt x="1724" y="1"/>
                    <a:pt x="985" y="572"/>
                    <a:pt x="803" y="1409"/>
                  </a:cubicBezTo>
                  <a:lnTo>
                    <a:pt x="210" y="4152"/>
                  </a:lnTo>
                  <a:cubicBezTo>
                    <a:pt x="1" y="5117"/>
                    <a:pt x="614" y="6067"/>
                    <a:pt x="1578" y="6276"/>
                  </a:cubicBezTo>
                  <a:lnTo>
                    <a:pt x="11505" y="8424"/>
                  </a:lnTo>
                  <a:cubicBezTo>
                    <a:pt x="11632" y="8451"/>
                    <a:pt x="11759" y="8465"/>
                    <a:pt x="11884" y="8465"/>
                  </a:cubicBezTo>
                  <a:cubicBezTo>
                    <a:pt x="12707" y="8465"/>
                    <a:pt x="13447" y="7892"/>
                    <a:pt x="13629" y="7056"/>
                  </a:cubicBezTo>
                  <a:lnTo>
                    <a:pt x="14222" y="4313"/>
                  </a:lnTo>
                  <a:cubicBezTo>
                    <a:pt x="14431" y="3348"/>
                    <a:pt x="13818" y="2397"/>
                    <a:pt x="12855" y="2189"/>
                  </a:cubicBezTo>
                  <a:lnTo>
                    <a:pt x="2927" y="41"/>
                  </a:lnTo>
                  <a:cubicBezTo>
                    <a:pt x="2799" y="14"/>
                    <a:pt x="2672" y="1"/>
                    <a:pt x="25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26;p24">
              <a:extLst>
                <a:ext uri="{FF2B5EF4-FFF2-40B4-BE49-F238E27FC236}">
                  <a16:creationId xmlns:a16="http://schemas.microsoft.com/office/drawing/2014/main" id="{9E3B91CC-3B1C-C9D9-969E-4BB167B62011}"/>
                </a:ext>
              </a:extLst>
            </p:cNvPr>
            <p:cNvSpPr/>
            <p:nvPr/>
          </p:nvSpPr>
          <p:spPr>
            <a:xfrm>
              <a:off x="4852100" y="2482925"/>
              <a:ext cx="339600" cy="193900"/>
            </a:xfrm>
            <a:custGeom>
              <a:avLst/>
              <a:gdLst/>
              <a:ahLst/>
              <a:cxnLst/>
              <a:rect l="l" t="t" r="r" b="b"/>
              <a:pathLst>
                <a:path w="13584" h="7756" extrusionOk="0">
                  <a:moveTo>
                    <a:pt x="2125" y="0"/>
                  </a:moveTo>
                  <a:cubicBezTo>
                    <a:pt x="1466" y="0"/>
                    <a:pt x="871" y="460"/>
                    <a:pt x="726" y="1129"/>
                  </a:cubicBezTo>
                  <a:lnTo>
                    <a:pt x="133" y="3874"/>
                  </a:lnTo>
                  <a:cubicBezTo>
                    <a:pt x="1" y="4485"/>
                    <a:pt x="275" y="5106"/>
                    <a:pt x="816" y="5416"/>
                  </a:cubicBezTo>
                  <a:cubicBezTo>
                    <a:pt x="944" y="5490"/>
                    <a:pt x="1082" y="5543"/>
                    <a:pt x="1229" y="5575"/>
                  </a:cubicBezTo>
                  <a:lnTo>
                    <a:pt x="11155" y="7723"/>
                  </a:lnTo>
                  <a:cubicBezTo>
                    <a:pt x="11257" y="7745"/>
                    <a:pt x="11358" y="7755"/>
                    <a:pt x="11459" y="7755"/>
                  </a:cubicBezTo>
                  <a:cubicBezTo>
                    <a:pt x="12118" y="7755"/>
                    <a:pt x="12713" y="7297"/>
                    <a:pt x="12858" y="6626"/>
                  </a:cubicBezTo>
                  <a:lnTo>
                    <a:pt x="13451" y="3883"/>
                  </a:lnTo>
                  <a:cubicBezTo>
                    <a:pt x="13583" y="3271"/>
                    <a:pt x="13309" y="2652"/>
                    <a:pt x="12767" y="2340"/>
                  </a:cubicBezTo>
                  <a:cubicBezTo>
                    <a:pt x="12640" y="2266"/>
                    <a:pt x="12500" y="2212"/>
                    <a:pt x="12355" y="2181"/>
                  </a:cubicBezTo>
                  <a:lnTo>
                    <a:pt x="2427" y="33"/>
                  </a:lnTo>
                  <a:cubicBezTo>
                    <a:pt x="2326" y="11"/>
                    <a:pt x="2225" y="0"/>
                    <a:pt x="21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27;p24">
              <a:extLst>
                <a:ext uri="{FF2B5EF4-FFF2-40B4-BE49-F238E27FC236}">
                  <a16:creationId xmlns:a16="http://schemas.microsoft.com/office/drawing/2014/main" id="{B470C06E-8075-FF15-E9D6-76A4439AA58F}"/>
                </a:ext>
              </a:extLst>
            </p:cNvPr>
            <p:cNvSpPr/>
            <p:nvPr/>
          </p:nvSpPr>
          <p:spPr>
            <a:xfrm>
              <a:off x="5110550" y="2563175"/>
              <a:ext cx="51225" cy="89100"/>
            </a:xfrm>
            <a:custGeom>
              <a:avLst/>
              <a:gdLst/>
              <a:ahLst/>
              <a:cxnLst/>
              <a:rect l="l" t="t" r="r" b="b"/>
              <a:pathLst>
                <a:path w="2049" h="3564" extrusionOk="0">
                  <a:moveTo>
                    <a:pt x="1252" y="1"/>
                  </a:moveTo>
                  <a:cubicBezTo>
                    <a:pt x="916" y="1"/>
                    <a:pt x="615" y="234"/>
                    <a:pt x="540" y="575"/>
                  </a:cubicBezTo>
                  <a:lnTo>
                    <a:pt x="86" y="2680"/>
                  </a:lnTo>
                  <a:cubicBezTo>
                    <a:pt x="1" y="3074"/>
                    <a:pt x="249" y="3462"/>
                    <a:pt x="643" y="3547"/>
                  </a:cubicBezTo>
                  <a:cubicBezTo>
                    <a:pt x="695" y="3558"/>
                    <a:pt x="746" y="3563"/>
                    <a:pt x="797" y="3563"/>
                  </a:cubicBezTo>
                  <a:cubicBezTo>
                    <a:pt x="1132" y="3563"/>
                    <a:pt x="1434" y="3330"/>
                    <a:pt x="1508" y="2988"/>
                  </a:cubicBezTo>
                  <a:lnTo>
                    <a:pt x="1964" y="882"/>
                  </a:lnTo>
                  <a:cubicBezTo>
                    <a:pt x="2049" y="490"/>
                    <a:pt x="1799" y="102"/>
                    <a:pt x="1406" y="17"/>
                  </a:cubicBezTo>
                  <a:cubicBezTo>
                    <a:pt x="1355" y="6"/>
                    <a:pt x="1303" y="1"/>
                    <a:pt x="12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28;p24">
              <a:extLst>
                <a:ext uri="{FF2B5EF4-FFF2-40B4-BE49-F238E27FC236}">
                  <a16:creationId xmlns:a16="http://schemas.microsoft.com/office/drawing/2014/main" id="{146773BC-08FF-4DC4-AF50-F2BCE3EC2548}"/>
                </a:ext>
              </a:extLst>
            </p:cNvPr>
            <p:cNvSpPr/>
            <p:nvPr/>
          </p:nvSpPr>
          <p:spPr>
            <a:xfrm>
              <a:off x="4967900" y="2531650"/>
              <a:ext cx="51275" cy="89075"/>
            </a:xfrm>
            <a:custGeom>
              <a:avLst/>
              <a:gdLst/>
              <a:ahLst/>
              <a:cxnLst/>
              <a:rect l="l" t="t" r="r" b="b"/>
              <a:pathLst>
                <a:path w="2051" h="3563" extrusionOk="0">
                  <a:moveTo>
                    <a:pt x="1253" y="0"/>
                  </a:moveTo>
                  <a:cubicBezTo>
                    <a:pt x="917" y="0"/>
                    <a:pt x="615" y="233"/>
                    <a:pt x="542" y="574"/>
                  </a:cubicBezTo>
                  <a:lnTo>
                    <a:pt x="87" y="2679"/>
                  </a:lnTo>
                  <a:cubicBezTo>
                    <a:pt x="1" y="3073"/>
                    <a:pt x="251" y="3461"/>
                    <a:pt x="645" y="3546"/>
                  </a:cubicBezTo>
                  <a:cubicBezTo>
                    <a:pt x="696" y="3557"/>
                    <a:pt x="748" y="3562"/>
                    <a:pt x="799" y="3562"/>
                  </a:cubicBezTo>
                  <a:cubicBezTo>
                    <a:pt x="1134" y="3562"/>
                    <a:pt x="1436" y="3329"/>
                    <a:pt x="1509" y="2988"/>
                  </a:cubicBezTo>
                  <a:lnTo>
                    <a:pt x="1965" y="883"/>
                  </a:lnTo>
                  <a:cubicBezTo>
                    <a:pt x="2050" y="489"/>
                    <a:pt x="1800" y="101"/>
                    <a:pt x="1408" y="17"/>
                  </a:cubicBezTo>
                  <a:cubicBezTo>
                    <a:pt x="1356" y="5"/>
                    <a:pt x="1304" y="0"/>
                    <a:pt x="12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29;p24">
              <a:extLst>
                <a:ext uri="{FF2B5EF4-FFF2-40B4-BE49-F238E27FC236}">
                  <a16:creationId xmlns:a16="http://schemas.microsoft.com/office/drawing/2014/main" id="{F08BC468-EE40-971C-FB28-8E1336B33C54}"/>
                </a:ext>
              </a:extLst>
            </p:cNvPr>
            <p:cNvSpPr/>
            <p:nvPr/>
          </p:nvSpPr>
          <p:spPr>
            <a:xfrm>
              <a:off x="5563000" y="2623925"/>
              <a:ext cx="144650" cy="69950"/>
            </a:xfrm>
            <a:custGeom>
              <a:avLst/>
              <a:gdLst/>
              <a:ahLst/>
              <a:cxnLst/>
              <a:rect l="l" t="t" r="r" b="b"/>
              <a:pathLst>
                <a:path w="5786" h="2798" extrusionOk="0">
                  <a:moveTo>
                    <a:pt x="5180" y="1"/>
                  </a:moveTo>
                  <a:cubicBezTo>
                    <a:pt x="4976" y="1"/>
                    <a:pt x="4781" y="119"/>
                    <a:pt x="4693" y="318"/>
                  </a:cubicBezTo>
                  <a:cubicBezTo>
                    <a:pt x="4307" y="1189"/>
                    <a:pt x="3451" y="1732"/>
                    <a:pt x="2525" y="1732"/>
                  </a:cubicBezTo>
                  <a:cubicBezTo>
                    <a:pt x="2390" y="1732"/>
                    <a:pt x="2252" y="1721"/>
                    <a:pt x="2115" y="1697"/>
                  </a:cubicBezTo>
                  <a:lnTo>
                    <a:pt x="662" y="1444"/>
                  </a:lnTo>
                  <a:cubicBezTo>
                    <a:pt x="632" y="1439"/>
                    <a:pt x="601" y="1436"/>
                    <a:pt x="571" y="1436"/>
                  </a:cubicBezTo>
                  <a:cubicBezTo>
                    <a:pt x="317" y="1436"/>
                    <a:pt x="92" y="1618"/>
                    <a:pt x="47" y="1877"/>
                  </a:cubicBezTo>
                  <a:cubicBezTo>
                    <a:pt x="0" y="2141"/>
                    <a:pt x="158" y="2394"/>
                    <a:pt x="405" y="2474"/>
                  </a:cubicBezTo>
                  <a:cubicBezTo>
                    <a:pt x="429" y="2483"/>
                    <a:pt x="453" y="2489"/>
                    <a:pt x="479" y="2493"/>
                  </a:cubicBezTo>
                  <a:lnTo>
                    <a:pt x="1932" y="2746"/>
                  </a:lnTo>
                  <a:cubicBezTo>
                    <a:pt x="2131" y="2781"/>
                    <a:pt x="2329" y="2798"/>
                    <a:pt x="2525" y="2798"/>
                  </a:cubicBezTo>
                  <a:cubicBezTo>
                    <a:pt x="3868" y="2798"/>
                    <a:pt x="5108" y="2011"/>
                    <a:pt x="5667" y="749"/>
                  </a:cubicBezTo>
                  <a:cubicBezTo>
                    <a:pt x="5785" y="479"/>
                    <a:pt x="5664" y="165"/>
                    <a:pt x="5394" y="46"/>
                  </a:cubicBezTo>
                  <a:cubicBezTo>
                    <a:pt x="5325" y="15"/>
                    <a:pt x="5252" y="1"/>
                    <a:pt x="51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30;p24">
              <a:extLst>
                <a:ext uri="{FF2B5EF4-FFF2-40B4-BE49-F238E27FC236}">
                  <a16:creationId xmlns:a16="http://schemas.microsoft.com/office/drawing/2014/main" id="{731D7E88-E7A4-465E-B4D4-4F2C3F5CD3A7}"/>
                </a:ext>
              </a:extLst>
            </p:cNvPr>
            <p:cNvSpPr/>
            <p:nvPr/>
          </p:nvSpPr>
          <p:spPr>
            <a:xfrm>
              <a:off x="5560725" y="2556250"/>
              <a:ext cx="98475" cy="106000"/>
            </a:xfrm>
            <a:custGeom>
              <a:avLst/>
              <a:gdLst/>
              <a:ahLst/>
              <a:cxnLst/>
              <a:rect l="l" t="t" r="r" b="b"/>
              <a:pathLst>
                <a:path w="3939" h="4240" extrusionOk="0">
                  <a:moveTo>
                    <a:pt x="3307" y="1"/>
                  </a:moveTo>
                  <a:cubicBezTo>
                    <a:pt x="3296" y="1"/>
                    <a:pt x="3285" y="1"/>
                    <a:pt x="3274" y="2"/>
                  </a:cubicBezTo>
                  <a:cubicBezTo>
                    <a:pt x="2980" y="20"/>
                    <a:pt x="2757" y="273"/>
                    <a:pt x="2777" y="567"/>
                  </a:cubicBezTo>
                  <a:cubicBezTo>
                    <a:pt x="2847" y="1658"/>
                    <a:pt x="2167" y="2650"/>
                    <a:pt x="1126" y="2980"/>
                  </a:cubicBezTo>
                  <a:lnTo>
                    <a:pt x="435" y="3200"/>
                  </a:lnTo>
                  <a:cubicBezTo>
                    <a:pt x="155" y="3289"/>
                    <a:pt x="1" y="3587"/>
                    <a:pt x="88" y="3868"/>
                  </a:cubicBezTo>
                  <a:cubicBezTo>
                    <a:pt x="148" y="4051"/>
                    <a:pt x="296" y="4181"/>
                    <a:pt x="472" y="4224"/>
                  </a:cubicBezTo>
                  <a:cubicBezTo>
                    <a:pt x="513" y="4234"/>
                    <a:pt x="555" y="4239"/>
                    <a:pt x="598" y="4239"/>
                  </a:cubicBezTo>
                  <a:cubicBezTo>
                    <a:pt x="651" y="4239"/>
                    <a:pt x="705" y="4231"/>
                    <a:pt x="758" y="4214"/>
                  </a:cubicBezTo>
                  <a:lnTo>
                    <a:pt x="1447" y="3995"/>
                  </a:lnTo>
                  <a:cubicBezTo>
                    <a:pt x="2956" y="3516"/>
                    <a:pt x="3939" y="2079"/>
                    <a:pt x="3839" y="499"/>
                  </a:cubicBezTo>
                  <a:cubicBezTo>
                    <a:pt x="3821" y="218"/>
                    <a:pt x="3587" y="1"/>
                    <a:pt x="33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31;p24">
              <a:extLst>
                <a:ext uri="{FF2B5EF4-FFF2-40B4-BE49-F238E27FC236}">
                  <a16:creationId xmlns:a16="http://schemas.microsoft.com/office/drawing/2014/main" id="{AD74692F-5474-8656-0861-E86A3057B96E}"/>
                </a:ext>
              </a:extLst>
            </p:cNvPr>
            <p:cNvSpPr/>
            <p:nvPr/>
          </p:nvSpPr>
          <p:spPr>
            <a:xfrm>
              <a:off x="4873700" y="2352750"/>
              <a:ext cx="192300" cy="110800"/>
            </a:xfrm>
            <a:custGeom>
              <a:avLst/>
              <a:gdLst/>
              <a:ahLst/>
              <a:cxnLst/>
              <a:rect l="l" t="t" r="r" b="b"/>
              <a:pathLst>
                <a:path w="7692" h="4432" extrusionOk="0">
                  <a:moveTo>
                    <a:pt x="2638" y="0"/>
                  </a:moveTo>
                  <a:cubicBezTo>
                    <a:pt x="1529" y="0"/>
                    <a:pt x="620" y="328"/>
                    <a:pt x="229" y="900"/>
                  </a:cubicBezTo>
                  <a:cubicBezTo>
                    <a:pt x="150" y="1015"/>
                    <a:pt x="93" y="1141"/>
                    <a:pt x="58" y="1274"/>
                  </a:cubicBezTo>
                  <a:lnTo>
                    <a:pt x="58" y="1276"/>
                  </a:lnTo>
                  <a:cubicBezTo>
                    <a:pt x="0" y="1498"/>
                    <a:pt x="11" y="1729"/>
                    <a:pt x="84" y="1960"/>
                  </a:cubicBezTo>
                  <a:cubicBezTo>
                    <a:pt x="368" y="2881"/>
                    <a:pt x="1598" y="3807"/>
                    <a:pt x="3219" y="4220"/>
                  </a:cubicBezTo>
                  <a:cubicBezTo>
                    <a:pt x="3777" y="4364"/>
                    <a:pt x="4324" y="4431"/>
                    <a:pt x="4829" y="4431"/>
                  </a:cubicBezTo>
                  <a:cubicBezTo>
                    <a:pt x="6161" y="4431"/>
                    <a:pt x="7203" y="3960"/>
                    <a:pt x="7409" y="3157"/>
                  </a:cubicBezTo>
                  <a:cubicBezTo>
                    <a:pt x="7692" y="2048"/>
                    <a:pt x="6277" y="731"/>
                    <a:pt x="4246" y="211"/>
                  </a:cubicBezTo>
                  <a:cubicBezTo>
                    <a:pt x="3688" y="68"/>
                    <a:pt x="3142" y="0"/>
                    <a:pt x="26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32;p24">
              <a:extLst>
                <a:ext uri="{FF2B5EF4-FFF2-40B4-BE49-F238E27FC236}">
                  <a16:creationId xmlns:a16="http://schemas.microsoft.com/office/drawing/2014/main" id="{8B2C56D7-4289-FBC1-927C-A6DFF11DF075}"/>
                </a:ext>
              </a:extLst>
            </p:cNvPr>
            <p:cNvSpPr/>
            <p:nvPr/>
          </p:nvSpPr>
          <p:spPr>
            <a:xfrm>
              <a:off x="4873700" y="2375275"/>
              <a:ext cx="16175" cy="26500"/>
            </a:xfrm>
            <a:custGeom>
              <a:avLst/>
              <a:gdLst/>
              <a:ahLst/>
              <a:cxnLst/>
              <a:rect l="l" t="t" r="r" b="b"/>
              <a:pathLst>
                <a:path w="647" h="1060" extrusionOk="0">
                  <a:moveTo>
                    <a:pt x="227" y="1"/>
                  </a:moveTo>
                  <a:cubicBezTo>
                    <a:pt x="149" y="114"/>
                    <a:pt x="91" y="240"/>
                    <a:pt x="58" y="375"/>
                  </a:cubicBezTo>
                  <a:cubicBezTo>
                    <a:pt x="0" y="597"/>
                    <a:pt x="11" y="828"/>
                    <a:pt x="84" y="1059"/>
                  </a:cubicBezTo>
                  <a:cubicBezTo>
                    <a:pt x="330" y="1020"/>
                    <a:pt x="529" y="875"/>
                    <a:pt x="583" y="661"/>
                  </a:cubicBezTo>
                  <a:cubicBezTo>
                    <a:pt x="647" y="413"/>
                    <a:pt x="496" y="149"/>
                    <a:pt x="2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33;p24">
              <a:extLst>
                <a:ext uri="{FF2B5EF4-FFF2-40B4-BE49-F238E27FC236}">
                  <a16:creationId xmlns:a16="http://schemas.microsoft.com/office/drawing/2014/main" id="{2D478295-5017-E659-A5D7-CD15C0AC6BA2}"/>
                </a:ext>
              </a:extLst>
            </p:cNvPr>
            <p:cNvSpPr/>
            <p:nvPr/>
          </p:nvSpPr>
          <p:spPr>
            <a:xfrm>
              <a:off x="4801900" y="2507750"/>
              <a:ext cx="50225" cy="71325"/>
            </a:xfrm>
            <a:custGeom>
              <a:avLst/>
              <a:gdLst/>
              <a:ahLst/>
              <a:cxnLst/>
              <a:rect l="l" t="t" r="r" b="b"/>
              <a:pathLst>
                <a:path w="2009" h="2853" extrusionOk="0">
                  <a:moveTo>
                    <a:pt x="1036" y="0"/>
                  </a:moveTo>
                  <a:cubicBezTo>
                    <a:pt x="887" y="0"/>
                    <a:pt x="753" y="104"/>
                    <a:pt x="720" y="255"/>
                  </a:cubicBezTo>
                  <a:lnTo>
                    <a:pt x="271" y="2327"/>
                  </a:lnTo>
                  <a:cubicBezTo>
                    <a:pt x="234" y="2501"/>
                    <a:pt x="0" y="2598"/>
                    <a:pt x="176" y="2636"/>
                  </a:cubicBezTo>
                  <a:lnTo>
                    <a:pt x="1139" y="2845"/>
                  </a:lnTo>
                  <a:cubicBezTo>
                    <a:pt x="1162" y="2850"/>
                    <a:pt x="1186" y="2852"/>
                    <a:pt x="1208" y="2852"/>
                  </a:cubicBezTo>
                  <a:cubicBezTo>
                    <a:pt x="1357" y="2852"/>
                    <a:pt x="1491" y="2749"/>
                    <a:pt x="1524" y="2596"/>
                  </a:cubicBezTo>
                  <a:lnTo>
                    <a:pt x="1971" y="526"/>
                  </a:lnTo>
                  <a:cubicBezTo>
                    <a:pt x="2009" y="352"/>
                    <a:pt x="1898" y="179"/>
                    <a:pt x="1724" y="141"/>
                  </a:cubicBezTo>
                  <a:lnTo>
                    <a:pt x="1105" y="8"/>
                  </a:lnTo>
                  <a:cubicBezTo>
                    <a:pt x="1081" y="3"/>
                    <a:pt x="1058" y="0"/>
                    <a:pt x="1036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34;p24">
              <a:extLst>
                <a:ext uri="{FF2B5EF4-FFF2-40B4-BE49-F238E27FC236}">
                  <a16:creationId xmlns:a16="http://schemas.microsoft.com/office/drawing/2014/main" id="{335F8731-4D52-B82A-9CBD-0E5ABA15475A}"/>
                </a:ext>
              </a:extLst>
            </p:cNvPr>
            <p:cNvSpPr/>
            <p:nvPr/>
          </p:nvSpPr>
          <p:spPr>
            <a:xfrm>
              <a:off x="4799725" y="2506000"/>
              <a:ext cx="39675" cy="70200"/>
            </a:xfrm>
            <a:custGeom>
              <a:avLst/>
              <a:gdLst/>
              <a:ahLst/>
              <a:cxnLst/>
              <a:rect l="l" t="t" r="r" b="b"/>
              <a:pathLst>
                <a:path w="1587" h="2808" extrusionOk="0">
                  <a:moveTo>
                    <a:pt x="802" y="1"/>
                  </a:moveTo>
                  <a:cubicBezTo>
                    <a:pt x="653" y="1"/>
                    <a:pt x="519" y="104"/>
                    <a:pt x="487" y="255"/>
                  </a:cubicBezTo>
                  <a:lnTo>
                    <a:pt x="39" y="2327"/>
                  </a:lnTo>
                  <a:cubicBezTo>
                    <a:pt x="1" y="2501"/>
                    <a:pt x="112" y="2674"/>
                    <a:pt x="286" y="2712"/>
                  </a:cubicBezTo>
                  <a:lnTo>
                    <a:pt x="717" y="2800"/>
                  </a:lnTo>
                  <a:cubicBezTo>
                    <a:pt x="741" y="2805"/>
                    <a:pt x="764" y="2807"/>
                    <a:pt x="786" y="2807"/>
                  </a:cubicBezTo>
                  <a:cubicBezTo>
                    <a:pt x="935" y="2807"/>
                    <a:pt x="1069" y="2704"/>
                    <a:pt x="1102" y="2551"/>
                  </a:cubicBezTo>
                  <a:lnTo>
                    <a:pt x="1549" y="481"/>
                  </a:lnTo>
                  <a:cubicBezTo>
                    <a:pt x="1587" y="306"/>
                    <a:pt x="1476" y="134"/>
                    <a:pt x="1302" y="96"/>
                  </a:cubicBezTo>
                  <a:lnTo>
                    <a:pt x="870" y="8"/>
                  </a:lnTo>
                  <a:cubicBezTo>
                    <a:pt x="847" y="3"/>
                    <a:pt x="824" y="1"/>
                    <a:pt x="80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35;p24">
              <a:extLst>
                <a:ext uri="{FF2B5EF4-FFF2-40B4-BE49-F238E27FC236}">
                  <a16:creationId xmlns:a16="http://schemas.microsoft.com/office/drawing/2014/main" id="{667F33AD-B081-B43D-9981-45726B3FC199}"/>
                </a:ext>
              </a:extLst>
            </p:cNvPr>
            <p:cNvSpPr/>
            <p:nvPr/>
          </p:nvSpPr>
          <p:spPr>
            <a:xfrm>
              <a:off x="4812500" y="2313275"/>
              <a:ext cx="60150" cy="225100"/>
            </a:xfrm>
            <a:custGeom>
              <a:avLst/>
              <a:gdLst/>
              <a:ahLst/>
              <a:cxnLst/>
              <a:rect l="l" t="t" r="r" b="b"/>
              <a:pathLst>
                <a:path w="2406" h="9004" extrusionOk="0">
                  <a:moveTo>
                    <a:pt x="2107" y="1"/>
                  </a:moveTo>
                  <a:cubicBezTo>
                    <a:pt x="1980" y="1"/>
                    <a:pt x="1867" y="89"/>
                    <a:pt x="1839" y="216"/>
                  </a:cubicBezTo>
                  <a:lnTo>
                    <a:pt x="32" y="8671"/>
                  </a:lnTo>
                  <a:cubicBezTo>
                    <a:pt x="0" y="8818"/>
                    <a:pt x="94" y="8965"/>
                    <a:pt x="243" y="8997"/>
                  </a:cubicBezTo>
                  <a:cubicBezTo>
                    <a:pt x="262" y="9001"/>
                    <a:pt x="281" y="9003"/>
                    <a:pt x="300" y="9003"/>
                  </a:cubicBezTo>
                  <a:cubicBezTo>
                    <a:pt x="426" y="9003"/>
                    <a:pt x="539" y="8915"/>
                    <a:pt x="567" y="8786"/>
                  </a:cubicBezTo>
                  <a:lnTo>
                    <a:pt x="2374" y="331"/>
                  </a:lnTo>
                  <a:cubicBezTo>
                    <a:pt x="2406" y="184"/>
                    <a:pt x="2312" y="39"/>
                    <a:pt x="2165" y="7"/>
                  </a:cubicBezTo>
                  <a:cubicBezTo>
                    <a:pt x="2145" y="3"/>
                    <a:pt x="2126" y="1"/>
                    <a:pt x="21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36;p24">
              <a:extLst>
                <a:ext uri="{FF2B5EF4-FFF2-40B4-BE49-F238E27FC236}">
                  <a16:creationId xmlns:a16="http://schemas.microsoft.com/office/drawing/2014/main" id="{342E3BBC-644A-D5EF-D8A5-E6FB013EB2C8}"/>
                </a:ext>
              </a:extLst>
            </p:cNvPr>
            <p:cNvSpPr/>
            <p:nvPr/>
          </p:nvSpPr>
          <p:spPr>
            <a:xfrm>
              <a:off x="5479800" y="2765175"/>
              <a:ext cx="50275" cy="32250"/>
            </a:xfrm>
            <a:custGeom>
              <a:avLst/>
              <a:gdLst/>
              <a:ahLst/>
              <a:cxnLst/>
              <a:rect l="l" t="t" r="r" b="b"/>
              <a:pathLst>
                <a:path w="2011" h="1290" extrusionOk="0">
                  <a:moveTo>
                    <a:pt x="134" y="0"/>
                  </a:moveTo>
                  <a:lnTo>
                    <a:pt x="1" y="288"/>
                  </a:lnTo>
                  <a:cubicBezTo>
                    <a:pt x="272" y="609"/>
                    <a:pt x="558" y="832"/>
                    <a:pt x="834" y="983"/>
                  </a:cubicBezTo>
                  <a:cubicBezTo>
                    <a:pt x="1228" y="1198"/>
                    <a:pt x="1602" y="1271"/>
                    <a:pt x="1883" y="1289"/>
                  </a:cubicBezTo>
                  <a:lnTo>
                    <a:pt x="2011" y="1015"/>
                  </a:lnTo>
                  <a:lnTo>
                    <a:pt x="2011" y="1015"/>
                  </a:lnTo>
                  <a:cubicBezTo>
                    <a:pt x="2008" y="1015"/>
                    <a:pt x="2006" y="1015"/>
                    <a:pt x="2004" y="1015"/>
                  </a:cubicBezTo>
                  <a:cubicBezTo>
                    <a:pt x="1583" y="1015"/>
                    <a:pt x="809" y="877"/>
                    <a:pt x="134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37;p24">
              <a:extLst>
                <a:ext uri="{FF2B5EF4-FFF2-40B4-BE49-F238E27FC236}">
                  <a16:creationId xmlns:a16="http://schemas.microsoft.com/office/drawing/2014/main" id="{43CF576A-FB95-912F-1D70-E2508147CF74}"/>
                </a:ext>
              </a:extLst>
            </p:cNvPr>
            <p:cNvSpPr/>
            <p:nvPr/>
          </p:nvSpPr>
          <p:spPr>
            <a:xfrm>
              <a:off x="5432425" y="2845550"/>
              <a:ext cx="47625" cy="37750"/>
            </a:xfrm>
            <a:custGeom>
              <a:avLst/>
              <a:gdLst/>
              <a:ahLst/>
              <a:cxnLst/>
              <a:rect l="l" t="t" r="r" b="b"/>
              <a:pathLst>
                <a:path w="1905" h="1510" extrusionOk="0">
                  <a:moveTo>
                    <a:pt x="192" y="1"/>
                  </a:moveTo>
                  <a:cubicBezTo>
                    <a:pt x="129" y="75"/>
                    <a:pt x="66" y="149"/>
                    <a:pt x="1" y="221"/>
                  </a:cubicBezTo>
                  <a:cubicBezTo>
                    <a:pt x="352" y="726"/>
                    <a:pt x="773" y="1054"/>
                    <a:pt x="1163" y="1267"/>
                  </a:cubicBezTo>
                  <a:cubicBezTo>
                    <a:pt x="1358" y="1375"/>
                    <a:pt x="1546" y="1452"/>
                    <a:pt x="1711" y="1510"/>
                  </a:cubicBezTo>
                  <a:cubicBezTo>
                    <a:pt x="1778" y="1434"/>
                    <a:pt x="1841" y="1357"/>
                    <a:pt x="1905" y="1279"/>
                  </a:cubicBezTo>
                  <a:cubicBezTo>
                    <a:pt x="1440" y="1143"/>
                    <a:pt x="723" y="811"/>
                    <a:pt x="192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38;p24">
              <a:extLst>
                <a:ext uri="{FF2B5EF4-FFF2-40B4-BE49-F238E27FC236}">
                  <a16:creationId xmlns:a16="http://schemas.microsoft.com/office/drawing/2014/main" id="{32F4E96E-7990-A111-C151-F2E9DFB5394E}"/>
                </a:ext>
              </a:extLst>
            </p:cNvPr>
            <p:cNvSpPr/>
            <p:nvPr/>
          </p:nvSpPr>
          <p:spPr>
            <a:xfrm>
              <a:off x="5369900" y="2895850"/>
              <a:ext cx="43275" cy="44300"/>
            </a:xfrm>
            <a:custGeom>
              <a:avLst/>
              <a:gdLst/>
              <a:ahLst/>
              <a:cxnLst/>
              <a:rect l="l" t="t" r="r" b="b"/>
              <a:pathLst>
                <a:path w="1731" h="1772" extrusionOk="0">
                  <a:moveTo>
                    <a:pt x="249" y="0"/>
                  </a:moveTo>
                  <a:cubicBezTo>
                    <a:pt x="168" y="46"/>
                    <a:pt x="84" y="90"/>
                    <a:pt x="1" y="132"/>
                  </a:cubicBezTo>
                  <a:cubicBezTo>
                    <a:pt x="342" y="940"/>
                    <a:pt x="948" y="1456"/>
                    <a:pt x="1464" y="1771"/>
                  </a:cubicBezTo>
                  <a:cubicBezTo>
                    <a:pt x="1554" y="1718"/>
                    <a:pt x="1643" y="1665"/>
                    <a:pt x="1731" y="1609"/>
                  </a:cubicBezTo>
                  <a:cubicBezTo>
                    <a:pt x="1223" y="1330"/>
                    <a:pt x="587" y="835"/>
                    <a:pt x="249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39;p24">
              <a:extLst>
                <a:ext uri="{FF2B5EF4-FFF2-40B4-BE49-F238E27FC236}">
                  <a16:creationId xmlns:a16="http://schemas.microsoft.com/office/drawing/2014/main" id="{56C8A18A-A005-ABD8-0E61-2C8688CE7FB1}"/>
                </a:ext>
              </a:extLst>
            </p:cNvPr>
            <p:cNvSpPr/>
            <p:nvPr/>
          </p:nvSpPr>
          <p:spPr>
            <a:xfrm>
              <a:off x="5292900" y="2921750"/>
              <a:ext cx="30075" cy="51950"/>
            </a:xfrm>
            <a:custGeom>
              <a:avLst/>
              <a:gdLst/>
              <a:ahLst/>
              <a:cxnLst/>
              <a:rect l="l" t="t" r="r" b="b"/>
              <a:pathLst>
                <a:path w="1203" h="2078" extrusionOk="0">
                  <a:moveTo>
                    <a:pt x="294" y="0"/>
                  </a:moveTo>
                  <a:cubicBezTo>
                    <a:pt x="200" y="16"/>
                    <a:pt x="105" y="28"/>
                    <a:pt x="11" y="40"/>
                  </a:cubicBezTo>
                  <a:cubicBezTo>
                    <a:pt x="0" y="1050"/>
                    <a:pt x="468" y="1706"/>
                    <a:pt x="857" y="2077"/>
                  </a:cubicBezTo>
                  <a:cubicBezTo>
                    <a:pt x="972" y="2057"/>
                    <a:pt x="1088" y="2036"/>
                    <a:pt x="1203" y="2012"/>
                  </a:cubicBezTo>
                  <a:cubicBezTo>
                    <a:pt x="839" y="1724"/>
                    <a:pt x="264" y="1096"/>
                    <a:pt x="294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40;p24">
              <a:extLst>
                <a:ext uri="{FF2B5EF4-FFF2-40B4-BE49-F238E27FC236}">
                  <a16:creationId xmlns:a16="http://schemas.microsoft.com/office/drawing/2014/main" id="{1DD93D1C-D25C-AA2D-2831-059F78A79EB9}"/>
                </a:ext>
              </a:extLst>
            </p:cNvPr>
            <p:cNvSpPr/>
            <p:nvPr/>
          </p:nvSpPr>
          <p:spPr>
            <a:xfrm>
              <a:off x="5185875" y="2911900"/>
              <a:ext cx="26675" cy="60050"/>
            </a:xfrm>
            <a:custGeom>
              <a:avLst/>
              <a:gdLst/>
              <a:ahLst/>
              <a:cxnLst/>
              <a:rect l="l" t="t" r="r" b="b"/>
              <a:pathLst>
                <a:path w="1067" h="2402" extrusionOk="0">
                  <a:moveTo>
                    <a:pt x="359" y="1"/>
                  </a:moveTo>
                  <a:lnTo>
                    <a:pt x="359" y="1"/>
                  </a:lnTo>
                  <a:cubicBezTo>
                    <a:pt x="0" y="912"/>
                    <a:pt x="299" y="1732"/>
                    <a:pt x="668" y="2311"/>
                  </a:cubicBezTo>
                  <a:cubicBezTo>
                    <a:pt x="800" y="2344"/>
                    <a:pt x="934" y="2374"/>
                    <a:pt x="1067" y="2401"/>
                  </a:cubicBezTo>
                  <a:cubicBezTo>
                    <a:pt x="665" y="1880"/>
                    <a:pt x="246" y="1043"/>
                    <a:pt x="631" y="90"/>
                  </a:cubicBezTo>
                  <a:cubicBezTo>
                    <a:pt x="540" y="63"/>
                    <a:pt x="450" y="32"/>
                    <a:pt x="359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41;p24">
              <a:extLst>
                <a:ext uri="{FF2B5EF4-FFF2-40B4-BE49-F238E27FC236}">
                  <a16:creationId xmlns:a16="http://schemas.microsoft.com/office/drawing/2014/main" id="{B6FD9C95-F753-336D-61CA-EC61B846E35F}"/>
                </a:ext>
              </a:extLst>
            </p:cNvPr>
            <p:cNvSpPr/>
            <p:nvPr/>
          </p:nvSpPr>
          <p:spPr>
            <a:xfrm>
              <a:off x="4491350" y="3171375"/>
              <a:ext cx="228400" cy="188525"/>
            </a:xfrm>
            <a:custGeom>
              <a:avLst/>
              <a:gdLst/>
              <a:ahLst/>
              <a:cxnLst/>
              <a:rect l="l" t="t" r="r" b="b"/>
              <a:pathLst>
                <a:path w="9136" h="7541" extrusionOk="0">
                  <a:moveTo>
                    <a:pt x="229" y="0"/>
                  </a:moveTo>
                  <a:cubicBezTo>
                    <a:pt x="153" y="56"/>
                    <a:pt x="77" y="114"/>
                    <a:pt x="0" y="173"/>
                  </a:cubicBezTo>
                  <a:cubicBezTo>
                    <a:pt x="652" y="1229"/>
                    <a:pt x="1609" y="1856"/>
                    <a:pt x="1972" y="2068"/>
                  </a:cubicBezTo>
                  <a:cubicBezTo>
                    <a:pt x="1721" y="2419"/>
                    <a:pt x="1468" y="2810"/>
                    <a:pt x="1224" y="3243"/>
                  </a:cubicBezTo>
                  <a:lnTo>
                    <a:pt x="1165" y="3349"/>
                  </a:lnTo>
                  <a:lnTo>
                    <a:pt x="1260" y="3424"/>
                  </a:lnTo>
                  <a:cubicBezTo>
                    <a:pt x="2589" y="4481"/>
                    <a:pt x="3825" y="5275"/>
                    <a:pt x="4914" y="5871"/>
                  </a:cubicBezTo>
                  <a:cubicBezTo>
                    <a:pt x="6909" y="6964"/>
                    <a:pt x="8405" y="7391"/>
                    <a:pt x="9058" y="7541"/>
                  </a:cubicBezTo>
                  <a:cubicBezTo>
                    <a:pt x="9085" y="7450"/>
                    <a:pt x="9111" y="7359"/>
                    <a:pt x="9135" y="7268"/>
                  </a:cubicBezTo>
                  <a:cubicBezTo>
                    <a:pt x="8187" y="7053"/>
                    <a:pt x="5235" y="6196"/>
                    <a:pt x="1532" y="3278"/>
                  </a:cubicBezTo>
                  <a:cubicBezTo>
                    <a:pt x="1962" y="2528"/>
                    <a:pt x="2425" y="1907"/>
                    <a:pt x="2842" y="1420"/>
                  </a:cubicBezTo>
                  <a:cubicBezTo>
                    <a:pt x="2771" y="1356"/>
                    <a:pt x="2701" y="1289"/>
                    <a:pt x="2633" y="1223"/>
                  </a:cubicBezTo>
                  <a:cubicBezTo>
                    <a:pt x="2475" y="1408"/>
                    <a:pt x="2309" y="1612"/>
                    <a:pt x="2140" y="1838"/>
                  </a:cubicBezTo>
                  <a:cubicBezTo>
                    <a:pt x="1824" y="1653"/>
                    <a:pt x="859" y="1033"/>
                    <a:pt x="2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250;p24">
              <a:extLst>
                <a:ext uri="{FF2B5EF4-FFF2-40B4-BE49-F238E27FC236}">
                  <a16:creationId xmlns:a16="http://schemas.microsoft.com/office/drawing/2014/main" id="{7D65E1E4-AC62-5F8C-839A-62F2A51991A8}"/>
                </a:ext>
              </a:extLst>
            </p:cNvPr>
            <p:cNvSpPr/>
            <p:nvPr/>
          </p:nvSpPr>
          <p:spPr>
            <a:xfrm>
              <a:off x="5493200" y="2531950"/>
              <a:ext cx="70325" cy="122725"/>
            </a:xfrm>
            <a:custGeom>
              <a:avLst/>
              <a:gdLst/>
              <a:ahLst/>
              <a:cxnLst/>
              <a:rect l="l" t="t" r="r" b="b"/>
              <a:pathLst>
                <a:path w="2813" h="4909" extrusionOk="0">
                  <a:moveTo>
                    <a:pt x="2207" y="1"/>
                  </a:moveTo>
                  <a:cubicBezTo>
                    <a:pt x="2100" y="1"/>
                    <a:pt x="1992" y="33"/>
                    <a:pt x="1899" y="100"/>
                  </a:cubicBezTo>
                  <a:cubicBezTo>
                    <a:pt x="832" y="859"/>
                    <a:pt x="237" y="1719"/>
                    <a:pt x="134" y="2655"/>
                  </a:cubicBezTo>
                  <a:cubicBezTo>
                    <a:pt x="1" y="3850"/>
                    <a:pt x="743" y="4696"/>
                    <a:pt x="775" y="4730"/>
                  </a:cubicBezTo>
                  <a:cubicBezTo>
                    <a:pt x="816" y="4777"/>
                    <a:pt x="864" y="4815"/>
                    <a:pt x="916" y="4843"/>
                  </a:cubicBezTo>
                  <a:cubicBezTo>
                    <a:pt x="995" y="4886"/>
                    <a:pt x="1084" y="4908"/>
                    <a:pt x="1172" y="4908"/>
                  </a:cubicBezTo>
                  <a:cubicBezTo>
                    <a:pt x="1298" y="4908"/>
                    <a:pt x="1425" y="4864"/>
                    <a:pt x="1526" y="4773"/>
                  </a:cubicBezTo>
                  <a:cubicBezTo>
                    <a:pt x="1744" y="4577"/>
                    <a:pt x="1764" y="4243"/>
                    <a:pt x="1570" y="4023"/>
                  </a:cubicBezTo>
                  <a:cubicBezTo>
                    <a:pt x="1555" y="4006"/>
                    <a:pt x="1108" y="3472"/>
                    <a:pt x="1193" y="2760"/>
                  </a:cubicBezTo>
                  <a:cubicBezTo>
                    <a:pt x="1267" y="2142"/>
                    <a:pt x="1712" y="1539"/>
                    <a:pt x="2515" y="968"/>
                  </a:cubicBezTo>
                  <a:cubicBezTo>
                    <a:pt x="2756" y="797"/>
                    <a:pt x="2812" y="465"/>
                    <a:pt x="2641" y="226"/>
                  </a:cubicBezTo>
                  <a:cubicBezTo>
                    <a:pt x="2538" y="79"/>
                    <a:pt x="2374" y="1"/>
                    <a:pt x="2207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251;p24">
              <a:extLst>
                <a:ext uri="{FF2B5EF4-FFF2-40B4-BE49-F238E27FC236}">
                  <a16:creationId xmlns:a16="http://schemas.microsoft.com/office/drawing/2014/main" id="{88CB5610-01BC-A811-CC5D-418AC91FD3D4}"/>
                </a:ext>
              </a:extLst>
            </p:cNvPr>
            <p:cNvSpPr/>
            <p:nvPr/>
          </p:nvSpPr>
          <p:spPr>
            <a:xfrm>
              <a:off x="5503650" y="2630150"/>
              <a:ext cx="104675" cy="57775"/>
            </a:xfrm>
            <a:custGeom>
              <a:avLst/>
              <a:gdLst/>
              <a:ahLst/>
              <a:cxnLst/>
              <a:rect l="l" t="t" r="r" b="b"/>
              <a:pathLst>
                <a:path w="4187" h="2311" extrusionOk="0">
                  <a:moveTo>
                    <a:pt x="1065" y="1"/>
                  </a:moveTo>
                  <a:cubicBezTo>
                    <a:pt x="624" y="1"/>
                    <a:pt x="296" y="126"/>
                    <a:pt x="193" y="374"/>
                  </a:cubicBezTo>
                  <a:cubicBezTo>
                    <a:pt x="1" y="843"/>
                    <a:pt x="695" y="1573"/>
                    <a:pt x="1744" y="2005"/>
                  </a:cubicBezTo>
                  <a:cubicBezTo>
                    <a:pt x="2240" y="2209"/>
                    <a:pt x="2726" y="2310"/>
                    <a:pt x="3122" y="2310"/>
                  </a:cubicBezTo>
                  <a:cubicBezTo>
                    <a:pt x="3563" y="2310"/>
                    <a:pt x="3891" y="2185"/>
                    <a:pt x="3994" y="1937"/>
                  </a:cubicBezTo>
                  <a:cubicBezTo>
                    <a:pt x="4186" y="1467"/>
                    <a:pt x="3492" y="737"/>
                    <a:pt x="2443" y="306"/>
                  </a:cubicBezTo>
                  <a:cubicBezTo>
                    <a:pt x="1947" y="102"/>
                    <a:pt x="1461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252;p24">
              <a:extLst>
                <a:ext uri="{FF2B5EF4-FFF2-40B4-BE49-F238E27FC236}">
                  <a16:creationId xmlns:a16="http://schemas.microsoft.com/office/drawing/2014/main" id="{B1727F5C-85EC-3104-E4AF-CD2DB1D2660A}"/>
                </a:ext>
              </a:extLst>
            </p:cNvPr>
            <p:cNvSpPr/>
            <p:nvPr/>
          </p:nvSpPr>
          <p:spPr>
            <a:xfrm>
              <a:off x="5527175" y="2641900"/>
              <a:ext cx="59900" cy="34300"/>
            </a:xfrm>
            <a:custGeom>
              <a:avLst/>
              <a:gdLst/>
              <a:ahLst/>
              <a:cxnLst/>
              <a:rect l="l" t="t" r="r" b="b"/>
              <a:pathLst>
                <a:path w="2396" h="1372" extrusionOk="0">
                  <a:moveTo>
                    <a:pt x="542" y="0"/>
                  </a:moveTo>
                  <a:cubicBezTo>
                    <a:pt x="280" y="0"/>
                    <a:pt x="85" y="75"/>
                    <a:pt x="25" y="222"/>
                  </a:cubicBezTo>
                  <a:cubicBezTo>
                    <a:pt x="4" y="270"/>
                    <a:pt x="1" y="323"/>
                    <a:pt x="11" y="381"/>
                  </a:cubicBezTo>
                  <a:cubicBezTo>
                    <a:pt x="61" y="646"/>
                    <a:pt x="431" y="979"/>
                    <a:pt x="946" y="1190"/>
                  </a:cubicBezTo>
                  <a:cubicBezTo>
                    <a:pt x="1240" y="1311"/>
                    <a:pt x="1529" y="1371"/>
                    <a:pt x="1764" y="1371"/>
                  </a:cubicBezTo>
                  <a:cubicBezTo>
                    <a:pt x="1907" y="1371"/>
                    <a:pt x="2030" y="1349"/>
                    <a:pt x="2123" y="1305"/>
                  </a:cubicBezTo>
                  <a:cubicBezTo>
                    <a:pt x="2198" y="1269"/>
                    <a:pt x="2253" y="1217"/>
                    <a:pt x="2280" y="1150"/>
                  </a:cubicBezTo>
                  <a:cubicBezTo>
                    <a:pt x="2395" y="872"/>
                    <a:pt x="1983" y="437"/>
                    <a:pt x="1361" y="181"/>
                  </a:cubicBezTo>
                  <a:cubicBezTo>
                    <a:pt x="1066" y="60"/>
                    <a:pt x="777" y="0"/>
                    <a:pt x="54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253;p24">
              <a:extLst>
                <a:ext uri="{FF2B5EF4-FFF2-40B4-BE49-F238E27FC236}">
                  <a16:creationId xmlns:a16="http://schemas.microsoft.com/office/drawing/2014/main" id="{CA6B3384-B5B5-E427-4E19-8D87C597CDFE}"/>
                </a:ext>
              </a:extLst>
            </p:cNvPr>
            <p:cNvSpPr/>
            <p:nvPr/>
          </p:nvSpPr>
          <p:spPr>
            <a:xfrm>
              <a:off x="5527450" y="2649750"/>
              <a:ext cx="52800" cy="26450"/>
            </a:xfrm>
            <a:custGeom>
              <a:avLst/>
              <a:gdLst/>
              <a:ahLst/>
              <a:cxnLst/>
              <a:rect l="l" t="t" r="r" b="b"/>
              <a:pathLst>
                <a:path w="2112" h="1058" extrusionOk="0">
                  <a:moveTo>
                    <a:pt x="357" y="1"/>
                  </a:moveTo>
                  <a:cubicBezTo>
                    <a:pt x="215" y="1"/>
                    <a:pt x="92" y="23"/>
                    <a:pt x="0" y="67"/>
                  </a:cubicBezTo>
                  <a:cubicBezTo>
                    <a:pt x="50" y="332"/>
                    <a:pt x="420" y="665"/>
                    <a:pt x="935" y="876"/>
                  </a:cubicBezTo>
                  <a:cubicBezTo>
                    <a:pt x="1229" y="997"/>
                    <a:pt x="1518" y="1057"/>
                    <a:pt x="1753" y="1057"/>
                  </a:cubicBezTo>
                  <a:cubicBezTo>
                    <a:pt x="1896" y="1057"/>
                    <a:pt x="2019" y="1035"/>
                    <a:pt x="2112" y="991"/>
                  </a:cubicBezTo>
                  <a:cubicBezTo>
                    <a:pt x="2062" y="724"/>
                    <a:pt x="1691" y="393"/>
                    <a:pt x="1177" y="182"/>
                  </a:cubicBezTo>
                  <a:cubicBezTo>
                    <a:pt x="881" y="61"/>
                    <a:pt x="592" y="1"/>
                    <a:pt x="35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254;p24">
              <a:extLst>
                <a:ext uri="{FF2B5EF4-FFF2-40B4-BE49-F238E27FC236}">
                  <a16:creationId xmlns:a16="http://schemas.microsoft.com/office/drawing/2014/main" id="{7BED5446-D43E-0080-D584-F9B298123181}"/>
                </a:ext>
              </a:extLst>
            </p:cNvPr>
            <p:cNvSpPr/>
            <p:nvPr/>
          </p:nvSpPr>
          <p:spPr>
            <a:xfrm>
              <a:off x="5104300" y="2733650"/>
              <a:ext cx="443350" cy="244000"/>
            </a:xfrm>
            <a:custGeom>
              <a:avLst/>
              <a:gdLst/>
              <a:ahLst/>
              <a:cxnLst/>
              <a:rect l="l" t="t" r="r" b="b"/>
              <a:pathLst>
                <a:path w="17734" h="9760" extrusionOk="0">
                  <a:moveTo>
                    <a:pt x="15739" y="1"/>
                  </a:moveTo>
                  <a:lnTo>
                    <a:pt x="15416" y="698"/>
                  </a:lnTo>
                  <a:cubicBezTo>
                    <a:pt x="15477" y="798"/>
                    <a:pt x="15631" y="958"/>
                    <a:pt x="16025" y="1146"/>
                  </a:cubicBezTo>
                  <a:cubicBezTo>
                    <a:pt x="16588" y="1416"/>
                    <a:pt x="16802" y="2108"/>
                    <a:pt x="16494" y="2650"/>
                  </a:cubicBezTo>
                  <a:cubicBezTo>
                    <a:pt x="15065" y="5155"/>
                    <a:pt x="11958" y="9266"/>
                    <a:pt x="6459" y="9266"/>
                  </a:cubicBezTo>
                  <a:cubicBezTo>
                    <a:pt x="4623" y="9266"/>
                    <a:pt x="2519" y="8808"/>
                    <a:pt x="122" y="7677"/>
                  </a:cubicBezTo>
                  <a:lnTo>
                    <a:pt x="120" y="7677"/>
                  </a:lnTo>
                  <a:lnTo>
                    <a:pt x="1" y="8035"/>
                  </a:lnTo>
                  <a:lnTo>
                    <a:pt x="2649" y="9041"/>
                  </a:lnTo>
                  <a:cubicBezTo>
                    <a:pt x="3070" y="9201"/>
                    <a:pt x="3498" y="9335"/>
                    <a:pt x="3931" y="9441"/>
                  </a:cubicBezTo>
                  <a:cubicBezTo>
                    <a:pt x="4065" y="9474"/>
                    <a:pt x="4197" y="9504"/>
                    <a:pt x="4330" y="9531"/>
                  </a:cubicBezTo>
                  <a:cubicBezTo>
                    <a:pt x="5062" y="9683"/>
                    <a:pt x="5806" y="9759"/>
                    <a:pt x="6549" y="9759"/>
                  </a:cubicBezTo>
                  <a:cubicBezTo>
                    <a:pt x="7169" y="9759"/>
                    <a:pt x="7788" y="9707"/>
                    <a:pt x="8401" y="9601"/>
                  </a:cubicBezTo>
                  <a:cubicBezTo>
                    <a:pt x="8516" y="9581"/>
                    <a:pt x="8632" y="9560"/>
                    <a:pt x="8747" y="9536"/>
                  </a:cubicBezTo>
                  <a:cubicBezTo>
                    <a:pt x="9407" y="9401"/>
                    <a:pt x="10057" y="9204"/>
                    <a:pt x="10692" y="8945"/>
                  </a:cubicBezTo>
                  <a:cubicBezTo>
                    <a:pt x="11176" y="8748"/>
                    <a:pt x="11643" y="8518"/>
                    <a:pt x="12088" y="8258"/>
                  </a:cubicBezTo>
                  <a:cubicBezTo>
                    <a:pt x="12178" y="8206"/>
                    <a:pt x="12267" y="8153"/>
                    <a:pt x="12355" y="8097"/>
                  </a:cubicBezTo>
                  <a:cubicBezTo>
                    <a:pt x="13286" y="7520"/>
                    <a:pt x="14121" y="6806"/>
                    <a:pt x="14836" y="5984"/>
                  </a:cubicBezTo>
                  <a:cubicBezTo>
                    <a:pt x="14903" y="5910"/>
                    <a:pt x="14966" y="5833"/>
                    <a:pt x="15030" y="5755"/>
                  </a:cubicBezTo>
                  <a:cubicBezTo>
                    <a:pt x="15617" y="5042"/>
                    <a:pt x="16117" y="4250"/>
                    <a:pt x="16513" y="3392"/>
                  </a:cubicBezTo>
                  <a:lnTo>
                    <a:pt x="16903" y="2550"/>
                  </a:lnTo>
                  <a:lnTo>
                    <a:pt x="17032" y="2276"/>
                  </a:lnTo>
                  <a:lnTo>
                    <a:pt x="17733" y="761"/>
                  </a:lnTo>
                  <a:lnTo>
                    <a:pt x="17733" y="761"/>
                  </a:lnTo>
                  <a:cubicBezTo>
                    <a:pt x="17707" y="763"/>
                    <a:pt x="17680" y="763"/>
                    <a:pt x="17653" y="763"/>
                  </a:cubicBezTo>
                  <a:cubicBezTo>
                    <a:pt x="17351" y="763"/>
                    <a:pt x="16980" y="687"/>
                    <a:pt x="16602" y="531"/>
                  </a:cubicBezTo>
                  <a:cubicBezTo>
                    <a:pt x="16249" y="386"/>
                    <a:pt x="15951" y="198"/>
                    <a:pt x="15739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255;p24">
              <a:extLst>
                <a:ext uri="{FF2B5EF4-FFF2-40B4-BE49-F238E27FC236}">
                  <a16:creationId xmlns:a16="http://schemas.microsoft.com/office/drawing/2014/main" id="{875FF065-55A6-0565-63B9-409EE44CF2A0}"/>
                </a:ext>
              </a:extLst>
            </p:cNvPr>
            <p:cNvSpPr/>
            <p:nvPr/>
          </p:nvSpPr>
          <p:spPr>
            <a:xfrm>
              <a:off x="4549275" y="2667375"/>
              <a:ext cx="142750" cy="163300"/>
            </a:xfrm>
            <a:custGeom>
              <a:avLst/>
              <a:gdLst/>
              <a:ahLst/>
              <a:cxnLst/>
              <a:rect l="l" t="t" r="r" b="b"/>
              <a:pathLst>
                <a:path w="5710" h="6532" extrusionOk="0">
                  <a:moveTo>
                    <a:pt x="3284" y="0"/>
                  </a:moveTo>
                  <a:cubicBezTo>
                    <a:pt x="2143" y="0"/>
                    <a:pt x="978" y="1045"/>
                    <a:pt x="523" y="2573"/>
                  </a:cubicBezTo>
                  <a:cubicBezTo>
                    <a:pt x="1" y="4335"/>
                    <a:pt x="620" y="6074"/>
                    <a:pt x="1908" y="6457"/>
                  </a:cubicBezTo>
                  <a:cubicBezTo>
                    <a:pt x="2078" y="6507"/>
                    <a:pt x="2251" y="6532"/>
                    <a:pt x="2425" y="6532"/>
                  </a:cubicBezTo>
                  <a:cubicBezTo>
                    <a:pt x="3567" y="6532"/>
                    <a:pt x="4732" y="5488"/>
                    <a:pt x="5187" y="3959"/>
                  </a:cubicBezTo>
                  <a:cubicBezTo>
                    <a:pt x="5710" y="2197"/>
                    <a:pt x="5092" y="459"/>
                    <a:pt x="3803" y="75"/>
                  </a:cubicBezTo>
                  <a:cubicBezTo>
                    <a:pt x="3632" y="25"/>
                    <a:pt x="3458" y="0"/>
                    <a:pt x="32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256;p24">
              <a:extLst>
                <a:ext uri="{FF2B5EF4-FFF2-40B4-BE49-F238E27FC236}">
                  <a16:creationId xmlns:a16="http://schemas.microsoft.com/office/drawing/2014/main" id="{F7DEA4A3-F8B4-D71A-32BD-26C3FFE5029F}"/>
                </a:ext>
              </a:extLst>
            </p:cNvPr>
            <p:cNvSpPr/>
            <p:nvPr/>
          </p:nvSpPr>
          <p:spPr>
            <a:xfrm>
              <a:off x="4539175" y="2681025"/>
              <a:ext cx="125200" cy="130775"/>
            </a:xfrm>
            <a:custGeom>
              <a:avLst/>
              <a:gdLst/>
              <a:ahLst/>
              <a:cxnLst/>
              <a:rect l="l" t="t" r="r" b="b"/>
              <a:pathLst>
                <a:path w="5008" h="5231" extrusionOk="0">
                  <a:moveTo>
                    <a:pt x="2952" y="0"/>
                  </a:moveTo>
                  <a:cubicBezTo>
                    <a:pt x="1968" y="0"/>
                    <a:pt x="770" y="643"/>
                    <a:pt x="420" y="1821"/>
                  </a:cubicBezTo>
                  <a:cubicBezTo>
                    <a:pt x="0" y="3228"/>
                    <a:pt x="951" y="4867"/>
                    <a:pt x="1981" y="5173"/>
                  </a:cubicBezTo>
                  <a:cubicBezTo>
                    <a:pt x="2111" y="5212"/>
                    <a:pt x="2242" y="5230"/>
                    <a:pt x="2374" y="5230"/>
                  </a:cubicBezTo>
                  <a:cubicBezTo>
                    <a:pt x="3290" y="5230"/>
                    <a:pt x="4223" y="4340"/>
                    <a:pt x="4588" y="3110"/>
                  </a:cubicBezTo>
                  <a:cubicBezTo>
                    <a:pt x="5008" y="1701"/>
                    <a:pt x="4525" y="381"/>
                    <a:pt x="3496" y="75"/>
                  </a:cubicBezTo>
                  <a:cubicBezTo>
                    <a:pt x="3328" y="25"/>
                    <a:pt x="3144" y="0"/>
                    <a:pt x="29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257;p24">
              <a:extLst>
                <a:ext uri="{FF2B5EF4-FFF2-40B4-BE49-F238E27FC236}">
                  <a16:creationId xmlns:a16="http://schemas.microsoft.com/office/drawing/2014/main" id="{218753EE-C279-27AD-CA15-090736AF3172}"/>
                </a:ext>
              </a:extLst>
            </p:cNvPr>
            <p:cNvSpPr/>
            <p:nvPr/>
          </p:nvSpPr>
          <p:spPr>
            <a:xfrm>
              <a:off x="4558700" y="2709425"/>
              <a:ext cx="52075" cy="56600"/>
            </a:xfrm>
            <a:custGeom>
              <a:avLst/>
              <a:gdLst/>
              <a:ahLst/>
              <a:cxnLst/>
              <a:rect l="l" t="t" r="r" b="b"/>
              <a:pathLst>
                <a:path w="2083" h="2264" extrusionOk="0">
                  <a:moveTo>
                    <a:pt x="1336" y="0"/>
                  </a:moveTo>
                  <a:cubicBezTo>
                    <a:pt x="980" y="0"/>
                    <a:pt x="572" y="282"/>
                    <a:pt x="322" y="738"/>
                  </a:cubicBezTo>
                  <a:cubicBezTo>
                    <a:pt x="1" y="1324"/>
                    <a:pt x="63" y="1976"/>
                    <a:pt x="460" y="2192"/>
                  </a:cubicBezTo>
                  <a:cubicBezTo>
                    <a:pt x="548" y="2241"/>
                    <a:pt x="646" y="2264"/>
                    <a:pt x="747" y="2264"/>
                  </a:cubicBezTo>
                  <a:cubicBezTo>
                    <a:pt x="1104" y="2264"/>
                    <a:pt x="1511" y="1982"/>
                    <a:pt x="1761" y="1526"/>
                  </a:cubicBezTo>
                  <a:cubicBezTo>
                    <a:pt x="2082" y="940"/>
                    <a:pt x="2020" y="288"/>
                    <a:pt x="1623" y="72"/>
                  </a:cubicBezTo>
                  <a:cubicBezTo>
                    <a:pt x="1535" y="23"/>
                    <a:pt x="1438" y="0"/>
                    <a:pt x="13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258;p24">
              <a:extLst>
                <a:ext uri="{FF2B5EF4-FFF2-40B4-BE49-F238E27FC236}">
                  <a16:creationId xmlns:a16="http://schemas.microsoft.com/office/drawing/2014/main" id="{01CDB1FA-C868-58F6-624F-729868F1F4A4}"/>
                </a:ext>
              </a:extLst>
            </p:cNvPr>
            <p:cNvSpPr/>
            <p:nvPr/>
          </p:nvSpPr>
          <p:spPr>
            <a:xfrm>
              <a:off x="4570225" y="2711200"/>
              <a:ext cx="53825" cy="62125"/>
            </a:xfrm>
            <a:custGeom>
              <a:avLst/>
              <a:gdLst/>
              <a:ahLst/>
              <a:cxnLst/>
              <a:rect l="l" t="t" r="r" b="b"/>
              <a:pathLst>
                <a:path w="2153" h="2485" extrusionOk="0">
                  <a:moveTo>
                    <a:pt x="1162" y="1"/>
                  </a:moveTo>
                  <a:lnTo>
                    <a:pt x="1163" y="1"/>
                  </a:lnTo>
                  <a:lnTo>
                    <a:pt x="1163" y="1"/>
                  </a:lnTo>
                  <a:cubicBezTo>
                    <a:pt x="1163" y="1"/>
                    <a:pt x="1162" y="1"/>
                    <a:pt x="1162" y="1"/>
                  </a:cubicBezTo>
                  <a:close/>
                  <a:moveTo>
                    <a:pt x="1163" y="1"/>
                  </a:moveTo>
                  <a:lnTo>
                    <a:pt x="1163" y="1"/>
                  </a:lnTo>
                  <a:cubicBezTo>
                    <a:pt x="1559" y="218"/>
                    <a:pt x="1621" y="869"/>
                    <a:pt x="1300" y="1455"/>
                  </a:cubicBezTo>
                  <a:cubicBezTo>
                    <a:pt x="1050" y="1911"/>
                    <a:pt x="642" y="2193"/>
                    <a:pt x="286" y="2193"/>
                  </a:cubicBezTo>
                  <a:cubicBezTo>
                    <a:pt x="185" y="2193"/>
                    <a:pt x="88" y="2171"/>
                    <a:pt x="0" y="2123"/>
                  </a:cubicBezTo>
                  <a:lnTo>
                    <a:pt x="0" y="2123"/>
                  </a:lnTo>
                  <a:lnTo>
                    <a:pt x="530" y="2414"/>
                  </a:lnTo>
                  <a:cubicBezTo>
                    <a:pt x="619" y="2462"/>
                    <a:pt x="716" y="2485"/>
                    <a:pt x="817" y="2485"/>
                  </a:cubicBezTo>
                  <a:cubicBezTo>
                    <a:pt x="1174" y="2485"/>
                    <a:pt x="1582" y="2202"/>
                    <a:pt x="1832" y="1747"/>
                  </a:cubicBezTo>
                  <a:cubicBezTo>
                    <a:pt x="2153" y="1161"/>
                    <a:pt x="2091" y="510"/>
                    <a:pt x="1694" y="292"/>
                  </a:cubicBezTo>
                  <a:lnTo>
                    <a:pt x="116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259;p24">
              <a:extLst>
                <a:ext uri="{FF2B5EF4-FFF2-40B4-BE49-F238E27FC236}">
                  <a16:creationId xmlns:a16="http://schemas.microsoft.com/office/drawing/2014/main" id="{9D79FF8F-14A2-63B7-B470-7CC5F0B321DE}"/>
                </a:ext>
              </a:extLst>
            </p:cNvPr>
            <p:cNvSpPr/>
            <p:nvPr/>
          </p:nvSpPr>
          <p:spPr>
            <a:xfrm>
              <a:off x="4388650" y="2693800"/>
              <a:ext cx="248175" cy="388675"/>
            </a:xfrm>
            <a:custGeom>
              <a:avLst/>
              <a:gdLst/>
              <a:ahLst/>
              <a:cxnLst/>
              <a:rect l="l" t="t" r="r" b="b"/>
              <a:pathLst>
                <a:path w="9927" h="15547" extrusionOk="0">
                  <a:moveTo>
                    <a:pt x="5545" y="1"/>
                  </a:moveTo>
                  <a:cubicBezTo>
                    <a:pt x="5470" y="1"/>
                    <a:pt x="5395" y="3"/>
                    <a:pt x="5320" y="6"/>
                  </a:cubicBezTo>
                  <a:cubicBezTo>
                    <a:pt x="5202" y="11"/>
                    <a:pt x="5082" y="21"/>
                    <a:pt x="4962" y="35"/>
                  </a:cubicBezTo>
                  <a:cubicBezTo>
                    <a:pt x="4785" y="56"/>
                    <a:pt x="4610" y="85"/>
                    <a:pt x="4434" y="126"/>
                  </a:cubicBezTo>
                  <a:cubicBezTo>
                    <a:pt x="3786" y="271"/>
                    <a:pt x="3178" y="544"/>
                    <a:pt x="2645" y="921"/>
                  </a:cubicBezTo>
                  <a:cubicBezTo>
                    <a:pt x="2559" y="983"/>
                    <a:pt x="2472" y="1048"/>
                    <a:pt x="2390" y="1116"/>
                  </a:cubicBezTo>
                  <a:cubicBezTo>
                    <a:pt x="2066" y="1378"/>
                    <a:pt x="1774" y="1681"/>
                    <a:pt x="1523" y="2022"/>
                  </a:cubicBezTo>
                  <a:cubicBezTo>
                    <a:pt x="1185" y="2481"/>
                    <a:pt x="902" y="2975"/>
                    <a:pt x="679" y="3490"/>
                  </a:cubicBezTo>
                  <a:lnTo>
                    <a:pt x="679" y="3491"/>
                  </a:lnTo>
                  <a:cubicBezTo>
                    <a:pt x="635" y="3596"/>
                    <a:pt x="591" y="3702"/>
                    <a:pt x="552" y="3808"/>
                  </a:cubicBezTo>
                  <a:cubicBezTo>
                    <a:pt x="161" y="4841"/>
                    <a:pt x="0" y="5957"/>
                    <a:pt x="87" y="7077"/>
                  </a:cubicBezTo>
                  <a:cubicBezTo>
                    <a:pt x="94" y="7189"/>
                    <a:pt x="106" y="7301"/>
                    <a:pt x="120" y="7413"/>
                  </a:cubicBezTo>
                  <a:cubicBezTo>
                    <a:pt x="149" y="7655"/>
                    <a:pt x="191" y="7899"/>
                    <a:pt x="244" y="8140"/>
                  </a:cubicBezTo>
                  <a:cubicBezTo>
                    <a:pt x="443" y="9047"/>
                    <a:pt x="799" y="9885"/>
                    <a:pt x="1292" y="10630"/>
                  </a:cubicBezTo>
                  <a:cubicBezTo>
                    <a:pt x="1360" y="10733"/>
                    <a:pt x="1429" y="10833"/>
                    <a:pt x="1503" y="10930"/>
                  </a:cubicBezTo>
                  <a:cubicBezTo>
                    <a:pt x="2054" y="11680"/>
                    <a:pt x="2753" y="12324"/>
                    <a:pt x="3575" y="12834"/>
                  </a:cubicBezTo>
                  <a:cubicBezTo>
                    <a:pt x="3663" y="12890"/>
                    <a:pt x="3752" y="12943"/>
                    <a:pt x="3843" y="12995"/>
                  </a:cubicBezTo>
                  <a:cubicBezTo>
                    <a:pt x="3881" y="13016"/>
                    <a:pt x="3917" y="13037"/>
                    <a:pt x="3955" y="13057"/>
                  </a:cubicBezTo>
                  <a:lnTo>
                    <a:pt x="8260" y="15415"/>
                  </a:lnTo>
                  <a:cubicBezTo>
                    <a:pt x="8422" y="15504"/>
                    <a:pt x="8596" y="15547"/>
                    <a:pt x="8768" y="15547"/>
                  </a:cubicBezTo>
                  <a:cubicBezTo>
                    <a:pt x="8798" y="15547"/>
                    <a:pt x="8829" y="15545"/>
                    <a:pt x="8860" y="15542"/>
                  </a:cubicBezTo>
                  <a:cubicBezTo>
                    <a:pt x="9204" y="15514"/>
                    <a:pt x="9528" y="15318"/>
                    <a:pt x="9705" y="14994"/>
                  </a:cubicBezTo>
                  <a:cubicBezTo>
                    <a:pt x="9926" y="14590"/>
                    <a:pt x="9860" y="14108"/>
                    <a:pt x="9573" y="13781"/>
                  </a:cubicBezTo>
                  <a:cubicBezTo>
                    <a:pt x="9493" y="13690"/>
                    <a:pt x="9396" y="13610"/>
                    <a:pt x="9282" y="13549"/>
                  </a:cubicBezTo>
                  <a:lnTo>
                    <a:pt x="4978" y="11191"/>
                  </a:lnTo>
                  <a:cubicBezTo>
                    <a:pt x="4967" y="11185"/>
                    <a:pt x="4956" y="11178"/>
                    <a:pt x="4946" y="11171"/>
                  </a:cubicBezTo>
                  <a:cubicBezTo>
                    <a:pt x="4853" y="11121"/>
                    <a:pt x="4766" y="11069"/>
                    <a:pt x="4681" y="11015"/>
                  </a:cubicBezTo>
                  <a:cubicBezTo>
                    <a:pt x="3995" y="10585"/>
                    <a:pt x="3431" y="10024"/>
                    <a:pt x="3015" y="9370"/>
                  </a:cubicBezTo>
                  <a:cubicBezTo>
                    <a:pt x="2965" y="9290"/>
                    <a:pt x="2916" y="9209"/>
                    <a:pt x="2871" y="9128"/>
                  </a:cubicBezTo>
                  <a:cubicBezTo>
                    <a:pt x="2621" y="8682"/>
                    <a:pt x="2436" y="8198"/>
                    <a:pt x="2322" y="7683"/>
                  </a:cubicBezTo>
                  <a:cubicBezTo>
                    <a:pt x="2274" y="7463"/>
                    <a:pt x="2241" y="7242"/>
                    <a:pt x="2219" y="7021"/>
                  </a:cubicBezTo>
                  <a:cubicBezTo>
                    <a:pt x="2210" y="6924"/>
                    <a:pt x="2204" y="6827"/>
                    <a:pt x="2201" y="6730"/>
                  </a:cubicBezTo>
                  <a:cubicBezTo>
                    <a:pt x="2169" y="5921"/>
                    <a:pt x="2315" y="5111"/>
                    <a:pt x="2622" y="4374"/>
                  </a:cubicBezTo>
                  <a:cubicBezTo>
                    <a:pt x="2660" y="4285"/>
                    <a:pt x="2700" y="4197"/>
                    <a:pt x="2740" y="4109"/>
                  </a:cubicBezTo>
                  <a:cubicBezTo>
                    <a:pt x="2880" y="3822"/>
                    <a:pt x="3045" y="3546"/>
                    <a:pt x="3236" y="3288"/>
                  </a:cubicBezTo>
                  <a:cubicBezTo>
                    <a:pt x="3449" y="2999"/>
                    <a:pt x="3707" y="2761"/>
                    <a:pt x="3993" y="2576"/>
                  </a:cubicBezTo>
                  <a:cubicBezTo>
                    <a:pt x="4070" y="2528"/>
                    <a:pt x="4149" y="2483"/>
                    <a:pt x="4229" y="2442"/>
                  </a:cubicBezTo>
                  <a:cubicBezTo>
                    <a:pt x="4632" y="2234"/>
                    <a:pt x="5077" y="2126"/>
                    <a:pt x="5530" y="2126"/>
                  </a:cubicBezTo>
                  <a:cubicBezTo>
                    <a:pt x="5588" y="2126"/>
                    <a:pt x="5647" y="2127"/>
                    <a:pt x="5706" y="2131"/>
                  </a:cubicBezTo>
                  <a:cubicBezTo>
                    <a:pt x="5797" y="2136"/>
                    <a:pt x="5889" y="2145"/>
                    <a:pt x="5980" y="2160"/>
                  </a:cubicBezTo>
                  <a:cubicBezTo>
                    <a:pt x="6291" y="2207"/>
                    <a:pt x="6598" y="2307"/>
                    <a:pt x="6892" y="2460"/>
                  </a:cubicBezTo>
                  <a:cubicBezTo>
                    <a:pt x="7049" y="2542"/>
                    <a:pt x="7217" y="2580"/>
                    <a:pt x="7383" y="2580"/>
                  </a:cubicBezTo>
                  <a:cubicBezTo>
                    <a:pt x="7767" y="2580"/>
                    <a:pt x="8138" y="2372"/>
                    <a:pt x="8328" y="2007"/>
                  </a:cubicBezTo>
                  <a:cubicBezTo>
                    <a:pt x="8378" y="1911"/>
                    <a:pt x="8411" y="1810"/>
                    <a:pt x="8430" y="1710"/>
                  </a:cubicBezTo>
                  <a:cubicBezTo>
                    <a:pt x="8513" y="1262"/>
                    <a:pt x="8299" y="794"/>
                    <a:pt x="7875" y="571"/>
                  </a:cubicBezTo>
                  <a:cubicBezTo>
                    <a:pt x="7152" y="194"/>
                    <a:pt x="6351" y="1"/>
                    <a:pt x="55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260;p24">
              <a:extLst>
                <a:ext uri="{FF2B5EF4-FFF2-40B4-BE49-F238E27FC236}">
                  <a16:creationId xmlns:a16="http://schemas.microsoft.com/office/drawing/2014/main" id="{43C2AC81-BD7C-E2F5-9903-C3D795C8C9C1}"/>
                </a:ext>
              </a:extLst>
            </p:cNvPr>
            <p:cNvSpPr/>
            <p:nvPr/>
          </p:nvSpPr>
          <p:spPr>
            <a:xfrm>
              <a:off x="4536375" y="3004175"/>
              <a:ext cx="39600" cy="46225"/>
            </a:xfrm>
            <a:custGeom>
              <a:avLst/>
              <a:gdLst/>
              <a:ahLst/>
              <a:cxnLst/>
              <a:rect l="l" t="t" r="r" b="b"/>
              <a:pathLst>
                <a:path w="1584" h="1849" extrusionOk="0">
                  <a:moveTo>
                    <a:pt x="1306" y="1"/>
                  </a:moveTo>
                  <a:cubicBezTo>
                    <a:pt x="888" y="283"/>
                    <a:pt x="311" y="813"/>
                    <a:pt x="0" y="1713"/>
                  </a:cubicBezTo>
                  <a:lnTo>
                    <a:pt x="249" y="1849"/>
                  </a:lnTo>
                  <a:cubicBezTo>
                    <a:pt x="561" y="884"/>
                    <a:pt x="1197" y="380"/>
                    <a:pt x="1583" y="152"/>
                  </a:cubicBezTo>
                  <a:lnTo>
                    <a:pt x="1306" y="1"/>
                  </a:ln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261;p24">
              <a:extLst>
                <a:ext uri="{FF2B5EF4-FFF2-40B4-BE49-F238E27FC236}">
                  <a16:creationId xmlns:a16="http://schemas.microsoft.com/office/drawing/2014/main" id="{698DA14D-65B9-393A-42EE-8C68B3D1A1D9}"/>
                </a:ext>
              </a:extLst>
            </p:cNvPr>
            <p:cNvSpPr/>
            <p:nvPr/>
          </p:nvSpPr>
          <p:spPr>
            <a:xfrm>
              <a:off x="4478025" y="2969150"/>
              <a:ext cx="34275" cy="49525"/>
            </a:xfrm>
            <a:custGeom>
              <a:avLst/>
              <a:gdLst/>
              <a:ahLst/>
              <a:cxnLst/>
              <a:rect l="l" t="t" r="r" b="b"/>
              <a:pathLst>
                <a:path w="1371" h="1981" extrusionOk="0">
                  <a:moveTo>
                    <a:pt x="1106" y="1"/>
                  </a:moveTo>
                  <a:cubicBezTo>
                    <a:pt x="624" y="327"/>
                    <a:pt x="114" y="885"/>
                    <a:pt x="0" y="1820"/>
                  </a:cubicBezTo>
                  <a:cubicBezTo>
                    <a:pt x="88" y="1876"/>
                    <a:pt x="177" y="1929"/>
                    <a:pt x="268" y="1981"/>
                  </a:cubicBezTo>
                  <a:cubicBezTo>
                    <a:pt x="345" y="985"/>
                    <a:pt x="894" y="443"/>
                    <a:pt x="1371" y="157"/>
                  </a:cubicBezTo>
                  <a:cubicBezTo>
                    <a:pt x="1280" y="107"/>
                    <a:pt x="1191" y="55"/>
                    <a:pt x="1106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262;p24">
              <a:extLst>
                <a:ext uri="{FF2B5EF4-FFF2-40B4-BE49-F238E27FC236}">
                  <a16:creationId xmlns:a16="http://schemas.microsoft.com/office/drawing/2014/main" id="{A5A12B0B-8756-F5E4-8B2A-6D7C714C8855}"/>
                </a:ext>
              </a:extLst>
            </p:cNvPr>
            <p:cNvSpPr/>
            <p:nvPr/>
          </p:nvSpPr>
          <p:spPr>
            <a:xfrm>
              <a:off x="4420950" y="2921975"/>
              <a:ext cx="43075" cy="45100"/>
            </a:xfrm>
            <a:custGeom>
              <a:avLst/>
              <a:gdLst/>
              <a:ahLst/>
              <a:cxnLst/>
              <a:rect l="l" t="t" r="r" b="b"/>
              <a:pathLst>
                <a:path w="1723" h="1804" extrusionOk="0">
                  <a:moveTo>
                    <a:pt x="1579" y="1"/>
                  </a:moveTo>
                  <a:cubicBezTo>
                    <a:pt x="1005" y="190"/>
                    <a:pt x="303" y="603"/>
                    <a:pt x="0" y="1503"/>
                  </a:cubicBezTo>
                  <a:cubicBezTo>
                    <a:pt x="67" y="1606"/>
                    <a:pt x="137" y="1705"/>
                    <a:pt x="211" y="1803"/>
                  </a:cubicBezTo>
                  <a:cubicBezTo>
                    <a:pt x="443" y="818"/>
                    <a:pt x="1162" y="411"/>
                    <a:pt x="1723" y="243"/>
                  </a:cubicBezTo>
                  <a:cubicBezTo>
                    <a:pt x="1673" y="163"/>
                    <a:pt x="1626" y="82"/>
                    <a:pt x="1579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263;p24">
              <a:extLst>
                <a:ext uri="{FF2B5EF4-FFF2-40B4-BE49-F238E27FC236}">
                  <a16:creationId xmlns:a16="http://schemas.microsoft.com/office/drawing/2014/main" id="{6F2DC66B-F2F8-D40F-7603-D1BD4495D468}"/>
                </a:ext>
              </a:extLst>
            </p:cNvPr>
            <p:cNvSpPr/>
            <p:nvPr/>
          </p:nvSpPr>
          <p:spPr>
            <a:xfrm>
              <a:off x="4390800" y="2860925"/>
              <a:ext cx="53375" cy="18200"/>
            </a:xfrm>
            <a:custGeom>
              <a:avLst/>
              <a:gdLst/>
              <a:ahLst/>
              <a:cxnLst/>
              <a:rect l="l" t="t" r="r" b="b"/>
              <a:pathLst>
                <a:path w="2135" h="728" extrusionOk="0">
                  <a:moveTo>
                    <a:pt x="1480" y="1"/>
                  </a:moveTo>
                  <a:cubicBezTo>
                    <a:pt x="1005" y="1"/>
                    <a:pt x="505" y="80"/>
                    <a:pt x="99" y="327"/>
                  </a:cubicBezTo>
                  <a:cubicBezTo>
                    <a:pt x="66" y="346"/>
                    <a:pt x="32" y="367"/>
                    <a:pt x="1" y="392"/>
                  </a:cubicBezTo>
                  <a:cubicBezTo>
                    <a:pt x="8" y="504"/>
                    <a:pt x="20" y="616"/>
                    <a:pt x="34" y="728"/>
                  </a:cubicBezTo>
                  <a:cubicBezTo>
                    <a:pt x="99" y="669"/>
                    <a:pt x="169" y="614"/>
                    <a:pt x="246" y="569"/>
                  </a:cubicBezTo>
                  <a:cubicBezTo>
                    <a:pt x="597" y="356"/>
                    <a:pt x="1039" y="287"/>
                    <a:pt x="1469" y="287"/>
                  </a:cubicBezTo>
                  <a:cubicBezTo>
                    <a:pt x="1700" y="287"/>
                    <a:pt x="1928" y="307"/>
                    <a:pt x="2135" y="336"/>
                  </a:cubicBezTo>
                  <a:cubicBezTo>
                    <a:pt x="2126" y="239"/>
                    <a:pt x="2118" y="142"/>
                    <a:pt x="2115" y="43"/>
                  </a:cubicBezTo>
                  <a:cubicBezTo>
                    <a:pt x="1917" y="18"/>
                    <a:pt x="1701" y="1"/>
                    <a:pt x="1480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264;p24">
              <a:extLst>
                <a:ext uri="{FF2B5EF4-FFF2-40B4-BE49-F238E27FC236}">
                  <a16:creationId xmlns:a16="http://schemas.microsoft.com/office/drawing/2014/main" id="{651BDD4B-59E9-4FB2-560F-CAF6F6090F90}"/>
                </a:ext>
              </a:extLst>
            </p:cNvPr>
            <p:cNvSpPr/>
            <p:nvPr/>
          </p:nvSpPr>
          <p:spPr>
            <a:xfrm>
              <a:off x="4402425" y="2780550"/>
              <a:ext cx="54775" cy="22625"/>
            </a:xfrm>
            <a:custGeom>
              <a:avLst/>
              <a:gdLst/>
              <a:ahLst/>
              <a:cxnLst/>
              <a:rect l="l" t="t" r="r" b="b"/>
              <a:pathLst>
                <a:path w="2191" h="905" extrusionOk="0">
                  <a:moveTo>
                    <a:pt x="404" y="1"/>
                  </a:moveTo>
                  <a:cubicBezTo>
                    <a:pt x="386" y="1"/>
                    <a:pt x="368" y="1"/>
                    <a:pt x="351" y="2"/>
                  </a:cubicBezTo>
                  <a:cubicBezTo>
                    <a:pt x="275" y="3"/>
                    <a:pt x="201" y="11"/>
                    <a:pt x="129" y="21"/>
                  </a:cubicBezTo>
                  <a:lnTo>
                    <a:pt x="128" y="21"/>
                  </a:lnTo>
                  <a:cubicBezTo>
                    <a:pt x="84" y="126"/>
                    <a:pt x="40" y="232"/>
                    <a:pt x="1" y="338"/>
                  </a:cubicBezTo>
                  <a:cubicBezTo>
                    <a:pt x="114" y="306"/>
                    <a:pt x="234" y="289"/>
                    <a:pt x="358" y="286"/>
                  </a:cubicBezTo>
                  <a:cubicBezTo>
                    <a:pt x="373" y="286"/>
                    <a:pt x="388" y="286"/>
                    <a:pt x="404" y="286"/>
                  </a:cubicBezTo>
                  <a:cubicBezTo>
                    <a:pt x="997" y="286"/>
                    <a:pt x="1612" y="599"/>
                    <a:pt x="2071" y="904"/>
                  </a:cubicBezTo>
                  <a:cubicBezTo>
                    <a:pt x="2109" y="815"/>
                    <a:pt x="2149" y="727"/>
                    <a:pt x="2191" y="641"/>
                  </a:cubicBezTo>
                  <a:cubicBezTo>
                    <a:pt x="1703" y="319"/>
                    <a:pt x="1054" y="1"/>
                    <a:pt x="404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265;p24">
              <a:extLst>
                <a:ext uri="{FF2B5EF4-FFF2-40B4-BE49-F238E27FC236}">
                  <a16:creationId xmlns:a16="http://schemas.microsoft.com/office/drawing/2014/main" id="{0D9EA7B2-F808-6597-4422-FBF74FAB63BF}"/>
                </a:ext>
              </a:extLst>
            </p:cNvPr>
            <p:cNvSpPr/>
            <p:nvPr/>
          </p:nvSpPr>
          <p:spPr>
            <a:xfrm>
              <a:off x="4448400" y="2716850"/>
              <a:ext cx="46000" cy="41400"/>
            </a:xfrm>
            <a:custGeom>
              <a:avLst/>
              <a:gdLst/>
              <a:ahLst/>
              <a:cxnLst/>
              <a:rect l="l" t="t" r="r" b="b"/>
              <a:pathLst>
                <a:path w="1840" h="1656" extrusionOk="0">
                  <a:moveTo>
                    <a:pt x="255" y="0"/>
                  </a:moveTo>
                  <a:cubicBezTo>
                    <a:pt x="169" y="62"/>
                    <a:pt x="82" y="126"/>
                    <a:pt x="0" y="194"/>
                  </a:cubicBezTo>
                  <a:cubicBezTo>
                    <a:pt x="840" y="546"/>
                    <a:pt x="1324" y="1135"/>
                    <a:pt x="1603" y="1656"/>
                  </a:cubicBezTo>
                  <a:cubicBezTo>
                    <a:pt x="1680" y="1607"/>
                    <a:pt x="1759" y="1561"/>
                    <a:pt x="1839" y="1520"/>
                  </a:cubicBezTo>
                  <a:cubicBezTo>
                    <a:pt x="1550" y="985"/>
                    <a:pt x="1064" y="385"/>
                    <a:pt x="255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266;p24">
              <a:extLst>
                <a:ext uri="{FF2B5EF4-FFF2-40B4-BE49-F238E27FC236}">
                  <a16:creationId xmlns:a16="http://schemas.microsoft.com/office/drawing/2014/main" id="{36D5DE00-6A49-C45B-BEDC-DC3E65B4BD32}"/>
                </a:ext>
              </a:extLst>
            </p:cNvPr>
            <p:cNvSpPr/>
            <p:nvPr/>
          </p:nvSpPr>
          <p:spPr>
            <a:xfrm>
              <a:off x="4512700" y="2693975"/>
              <a:ext cx="25925" cy="53825"/>
            </a:xfrm>
            <a:custGeom>
              <a:avLst/>
              <a:gdLst/>
              <a:ahLst/>
              <a:cxnLst/>
              <a:rect l="l" t="t" r="r" b="b"/>
              <a:pathLst>
                <a:path w="1037" h="2153" extrusionOk="0">
                  <a:moveTo>
                    <a:pt x="359" y="0"/>
                  </a:moveTo>
                  <a:cubicBezTo>
                    <a:pt x="240" y="5"/>
                    <a:pt x="120" y="14"/>
                    <a:pt x="0" y="29"/>
                  </a:cubicBezTo>
                  <a:cubicBezTo>
                    <a:pt x="647" y="655"/>
                    <a:pt x="765" y="1506"/>
                    <a:pt x="744" y="2124"/>
                  </a:cubicBezTo>
                  <a:cubicBezTo>
                    <a:pt x="837" y="2129"/>
                    <a:pt x="927" y="2139"/>
                    <a:pt x="1018" y="2153"/>
                  </a:cubicBezTo>
                  <a:cubicBezTo>
                    <a:pt x="1037" y="1529"/>
                    <a:pt x="931" y="676"/>
                    <a:pt x="359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267;p24">
              <a:extLst>
                <a:ext uri="{FF2B5EF4-FFF2-40B4-BE49-F238E27FC236}">
                  <a16:creationId xmlns:a16="http://schemas.microsoft.com/office/drawing/2014/main" id="{628CE4B7-6334-6D3E-1F41-AFF9DBCD7107}"/>
                </a:ext>
              </a:extLst>
            </p:cNvPr>
            <p:cNvSpPr/>
            <p:nvPr/>
          </p:nvSpPr>
          <p:spPr>
            <a:xfrm>
              <a:off x="4579075" y="3019075"/>
              <a:ext cx="70150" cy="84325"/>
            </a:xfrm>
            <a:custGeom>
              <a:avLst/>
              <a:gdLst/>
              <a:ahLst/>
              <a:cxnLst/>
              <a:rect l="l" t="t" r="r" b="b"/>
              <a:pathLst>
                <a:path w="2806" h="3373" extrusionOk="0">
                  <a:moveTo>
                    <a:pt x="1568" y="0"/>
                  </a:moveTo>
                  <a:cubicBezTo>
                    <a:pt x="1422" y="0"/>
                    <a:pt x="1251" y="77"/>
                    <a:pt x="1076" y="214"/>
                  </a:cubicBezTo>
                  <a:cubicBezTo>
                    <a:pt x="832" y="403"/>
                    <a:pt x="579" y="711"/>
                    <a:pt x="378" y="1088"/>
                  </a:cubicBezTo>
                  <a:cubicBezTo>
                    <a:pt x="192" y="1435"/>
                    <a:pt x="78" y="1783"/>
                    <a:pt x="43" y="2075"/>
                  </a:cubicBezTo>
                  <a:cubicBezTo>
                    <a:pt x="1" y="2425"/>
                    <a:pt x="69" y="2698"/>
                    <a:pt x="255" y="2796"/>
                  </a:cubicBezTo>
                  <a:lnTo>
                    <a:pt x="1328" y="3372"/>
                  </a:lnTo>
                  <a:lnTo>
                    <a:pt x="2806" y="615"/>
                  </a:lnTo>
                  <a:lnTo>
                    <a:pt x="1732" y="40"/>
                  </a:lnTo>
                  <a:cubicBezTo>
                    <a:pt x="1683" y="13"/>
                    <a:pt x="1627" y="0"/>
                    <a:pt x="15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268;p24">
              <a:extLst>
                <a:ext uri="{FF2B5EF4-FFF2-40B4-BE49-F238E27FC236}">
                  <a16:creationId xmlns:a16="http://schemas.microsoft.com/office/drawing/2014/main" id="{F2FE06B6-9C04-8812-B739-171502139AFD}"/>
                </a:ext>
              </a:extLst>
            </p:cNvPr>
            <p:cNvSpPr/>
            <p:nvPr/>
          </p:nvSpPr>
          <p:spPr>
            <a:xfrm>
              <a:off x="4648500" y="3125450"/>
              <a:ext cx="87500" cy="43550"/>
            </a:xfrm>
            <a:custGeom>
              <a:avLst/>
              <a:gdLst/>
              <a:ahLst/>
              <a:cxnLst/>
              <a:rect l="l" t="t" r="r" b="b"/>
              <a:pathLst>
                <a:path w="3500" h="1742" extrusionOk="0">
                  <a:moveTo>
                    <a:pt x="598" y="0"/>
                  </a:moveTo>
                  <a:cubicBezTo>
                    <a:pt x="442" y="0"/>
                    <a:pt x="287" y="69"/>
                    <a:pt x="182" y="202"/>
                  </a:cubicBezTo>
                  <a:cubicBezTo>
                    <a:pt x="0" y="432"/>
                    <a:pt x="38" y="765"/>
                    <a:pt x="267" y="948"/>
                  </a:cubicBezTo>
                  <a:cubicBezTo>
                    <a:pt x="326" y="995"/>
                    <a:pt x="542" y="1162"/>
                    <a:pt x="851" y="1330"/>
                  </a:cubicBezTo>
                  <a:cubicBezTo>
                    <a:pt x="1223" y="1534"/>
                    <a:pt x="1729" y="1741"/>
                    <a:pt x="2248" y="1741"/>
                  </a:cubicBezTo>
                  <a:cubicBezTo>
                    <a:pt x="2569" y="1741"/>
                    <a:pt x="2894" y="1663"/>
                    <a:pt x="3196" y="1456"/>
                  </a:cubicBezTo>
                  <a:cubicBezTo>
                    <a:pt x="3439" y="1289"/>
                    <a:pt x="3499" y="957"/>
                    <a:pt x="3334" y="715"/>
                  </a:cubicBezTo>
                  <a:cubicBezTo>
                    <a:pt x="3231" y="565"/>
                    <a:pt x="3064" y="484"/>
                    <a:pt x="2894" y="484"/>
                  </a:cubicBezTo>
                  <a:cubicBezTo>
                    <a:pt x="2790" y="484"/>
                    <a:pt x="2685" y="514"/>
                    <a:pt x="2593" y="577"/>
                  </a:cubicBezTo>
                  <a:cubicBezTo>
                    <a:pt x="2497" y="644"/>
                    <a:pt x="2378" y="671"/>
                    <a:pt x="2249" y="671"/>
                  </a:cubicBezTo>
                  <a:cubicBezTo>
                    <a:pt x="1796" y="671"/>
                    <a:pt x="1206" y="332"/>
                    <a:pt x="929" y="115"/>
                  </a:cubicBezTo>
                  <a:cubicBezTo>
                    <a:pt x="831" y="38"/>
                    <a:pt x="714" y="0"/>
                    <a:pt x="598" y="0"/>
                  </a:cubicBezTo>
                  <a:close/>
                </a:path>
              </a:pathLst>
            </a:custGeom>
            <a:solidFill>
              <a:srgbClr val="444A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269;p24">
              <a:extLst>
                <a:ext uri="{FF2B5EF4-FFF2-40B4-BE49-F238E27FC236}">
                  <a16:creationId xmlns:a16="http://schemas.microsoft.com/office/drawing/2014/main" id="{995353C4-AC35-A30E-D1A5-0734CAC48714}"/>
                </a:ext>
              </a:extLst>
            </p:cNvPr>
            <p:cNvSpPr/>
            <p:nvPr/>
          </p:nvSpPr>
          <p:spPr>
            <a:xfrm>
              <a:off x="4603800" y="3032650"/>
              <a:ext cx="98225" cy="111025"/>
            </a:xfrm>
            <a:custGeom>
              <a:avLst/>
              <a:gdLst/>
              <a:ahLst/>
              <a:cxnLst/>
              <a:rect l="l" t="t" r="r" b="b"/>
              <a:pathLst>
                <a:path w="3929" h="4441" extrusionOk="0">
                  <a:moveTo>
                    <a:pt x="2489" y="0"/>
                  </a:moveTo>
                  <a:cubicBezTo>
                    <a:pt x="2282" y="0"/>
                    <a:pt x="2057" y="21"/>
                    <a:pt x="1817" y="72"/>
                  </a:cubicBezTo>
                  <a:cubicBezTo>
                    <a:pt x="1767" y="45"/>
                    <a:pt x="1712" y="33"/>
                    <a:pt x="1652" y="33"/>
                  </a:cubicBezTo>
                  <a:cubicBezTo>
                    <a:pt x="1303" y="33"/>
                    <a:pt x="809" y="470"/>
                    <a:pt x="461" y="1120"/>
                  </a:cubicBezTo>
                  <a:cubicBezTo>
                    <a:pt x="63" y="1863"/>
                    <a:pt x="1" y="2609"/>
                    <a:pt x="314" y="2814"/>
                  </a:cubicBezTo>
                  <a:lnTo>
                    <a:pt x="308" y="2824"/>
                  </a:lnTo>
                  <a:cubicBezTo>
                    <a:pt x="763" y="4036"/>
                    <a:pt x="1703" y="4441"/>
                    <a:pt x="1703" y="4441"/>
                  </a:cubicBezTo>
                  <a:lnTo>
                    <a:pt x="3929" y="378"/>
                  </a:lnTo>
                  <a:cubicBezTo>
                    <a:pt x="3929" y="378"/>
                    <a:pt x="3373" y="0"/>
                    <a:pt x="24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270;p24">
              <a:extLst>
                <a:ext uri="{FF2B5EF4-FFF2-40B4-BE49-F238E27FC236}">
                  <a16:creationId xmlns:a16="http://schemas.microsoft.com/office/drawing/2014/main" id="{11008E76-ED79-B9B1-B738-1270D54FAACE}"/>
                </a:ext>
              </a:extLst>
            </p:cNvPr>
            <p:cNvSpPr/>
            <p:nvPr/>
          </p:nvSpPr>
          <p:spPr>
            <a:xfrm>
              <a:off x="4634850" y="3040650"/>
              <a:ext cx="79750" cy="104700"/>
            </a:xfrm>
            <a:custGeom>
              <a:avLst/>
              <a:gdLst/>
              <a:ahLst/>
              <a:cxnLst/>
              <a:rect l="l" t="t" r="r" b="b"/>
              <a:pathLst>
                <a:path w="3190" h="4188" extrusionOk="0">
                  <a:moveTo>
                    <a:pt x="2444" y="0"/>
                  </a:moveTo>
                  <a:cubicBezTo>
                    <a:pt x="1928" y="0"/>
                    <a:pt x="1199" y="646"/>
                    <a:pt x="684" y="1606"/>
                  </a:cubicBezTo>
                  <a:cubicBezTo>
                    <a:pt x="81" y="2730"/>
                    <a:pt x="1" y="3860"/>
                    <a:pt x="504" y="4130"/>
                  </a:cubicBezTo>
                  <a:cubicBezTo>
                    <a:pt x="577" y="4169"/>
                    <a:pt x="659" y="4188"/>
                    <a:pt x="747" y="4188"/>
                  </a:cubicBezTo>
                  <a:cubicBezTo>
                    <a:pt x="1262" y="4188"/>
                    <a:pt x="1991" y="3543"/>
                    <a:pt x="2506" y="2582"/>
                  </a:cubicBezTo>
                  <a:cubicBezTo>
                    <a:pt x="3109" y="1458"/>
                    <a:pt x="3189" y="328"/>
                    <a:pt x="2687" y="58"/>
                  </a:cubicBezTo>
                  <a:cubicBezTo>
                    <a:pt x="2613" y="19"/>
                    <a:pt x="2531" y="0"/>
                    <a:pt x="24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271;p24">
              <a:extLst>
                <a:ext uri="{FF2B5EF4-FFF2-40B4-BE49-F238E27FC236}">
                  <a16:creationId xmlns:a16="http://schemas.microsoft.com/office/drawing/2014/main" id="{3FA25A7D-34A9-2F06-11B5-DF805FCCE7B2}"/>
                </a:ext>
              </a:extLst>
            </p:cNvPr>
            <p:cNvSpPr/>
            <p:nvPr/>
          </p:nvSpPr>
          <p:spPr>
            <a:xfrm>
              <a:off x="4653975" y="3055700"/>
              <a:ext cx="54575" cy="78775"/>
            </a:xfrm>
            <a:custGeom>
              <a:avLst/>
              <a:gdLst/>
              <a:ahLst/>
              <a:cxnLst/>
              <a:rect l="l" t="t" r="r" b="b"/>
              <a:pathLst>
                <a:path w="2183" h="3151" extrusionOk="0">
                  <a:moveTo>
                    <a:pt x="1620" y="0"/>
                  </a:moveTo>
                  <a:cubicBezTo>
                    <a:pt x="1608" y="0"/>
                    <a:pt x="1596" y="1"/>
                    <a:pt x="1584" y="2"/>
                  </a:cubicBezTo>
                  <a:cubicBezTo>
                    <a:pt x="1770" y="339"/>
                    <a:pt x="1662" y="1039"/>
                    <a:pt x="1288" y="1734"/>
                  </a:cubicBezTo>
                  <a:cubicBezTo>
                    <a:pt x="913" y="2436"/>
                    <a:pt x="386" y="2914"/>
                    <a:pt x="1" y="2942"/>
                  </a:cubicBezTo>
                  <a:cubicBezTo>
                    <a:pt x="40" y="3014"/>
                    <a:pt x="93" y="3072"/>
                    <a:pt x="161" y="3107"/>
                  </a:cubicBezTo>
                  <a:cubicBezTo>
                    <a:pt x="217" y="3136"/>
                    <a:pt x="278" y="3151"/>
                    <a:pt x="345" y="3151"/>
                  </a:cubicBezTo>
                  <a:cubicBezTo>
                    <a:pt x="732" y="3151"/>
                    <a:pt x="1279" y="2665"/>
                    <a:pt x="1667" y="1942"/>
                  </a:cubicBezTo>
                  <a:cubicBezTo>
                    <a:pt x="2120" y="1097"/>
                    <a:pt x="2182" y="247"/>
                    <a:pt x="1803" y="44"/>
                  </a:cubicBezTo>
                  <a:cubicBezTo>
                    <a:pt x="1748" y="14"/>
                    <a:pt x="1687" y="0"/>
                    <a:pt x="162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272;p24">
              <a:extLst>
                <a:ext uri="{FF2B5EF4-FFF2-40B4-BE49-F238E27FC236}">
                  <a16:creationId xmlns:a16="http://schemas.microsoft.com/office/drawing/2014/main" id="{D531D4A7-91EF-A6EB-8EC8-088DBC6922FA}"/>
                </a:ext>
              </a:extLst>
            </p:cNvPr>
            <p:cNvSpPr/>
            <p:nvPr/>
          </p:nvSpPr>
          <p:spPr>
            <a:xfrm>
              <a:off x="4649375" y="3055725"/>
              <a:ext cx="48875" cy="73525"/>
            </a:xfrm>
            <a:custGeom>
              <a:avLst/>
              <a:gdLst/>
              <a:ahLst/>
              <a:cxnLst/>
              <a:rect l="l" t="t" r="r" b="b"/>
              <a:pathLst>
                <a:path w="1955" h="2941" extrusionOk="0">
                  <a:moveTo>
                    <a:pt x="1768" y="1"/>
                  </a:moveTo>
                  <a:lnTo>
                    <a:pt x="1768" y="1"/>
                  </a:lnTo>
                  <a:cubicBezTo>
                    <a:pt x="1385" y="29"/>
                    <a:pt x="857" y="506"/>
                    <a:pt x="482" y="1206"/>
                  </a:cubicBezTo>
                  <a:lnTo>
                    <a:pt x="482" y="1208"/>
                  </a:lnTo>
                  <a:cubicBezTo>
                    <a:pt x="108" y="1903"/>
                    <a:pt x="0" y="2601"/>
                    <a:pt x="185" y="2941"/>
                  </a:cubicBezTo>
                  <a:cubicBezTo>
                    <a:pt x="570" y="2913"/>
                    <a:pt x="1097" y="2435"/>
                    <a:pt x="1472" y="1733"/>
                  </a:cubicBezTo>
                  <a:cubicBezTo>
                    <a:pt x="1846" y="1038"/>
                    <a:pt x="1954" y="338"/>
                    <a:pt x="17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273;p24">
              <a:extLst>
                <a:ext uri="{FF2B5EF4-FFF2-40B4-BE49-F238E27FC236}">
                  <a16:creationId xmlns:a16="http://schemas.microsoft.com/office/drawing/2014/main" id="{A649A7E5-70E2-3CAF-9C66-EAF9499ECAED}"/>
                </a:ext>
              </a:extLst>
            </p:cNvPr>
            <p:cNvSpPr/>
            <p:nvPr/>
          </p:nvSpPr>
          <p:spPr>
            <a:xfrm>
              <a:off x="4674425" y="3037025"/>
              <a:ext cx="111900" cy="75200"/>
            </a:xfrm>
            <a:custGeom>
              <a:avLst/>
              <a:gdLst/>
              <a:ahLst/>
              <a:cxnLst/>
              <a:rect l="l" t="t" r="r" b="b"/>
              <a:pathLst>
                <a:path w="4476" h="3008" extrusionOk="0">
                  <a:moveTo>
                    <a:pt x="1924" y="0"/>
                  </a:moveTo>
                  <a:cubicBezTo>
                    <a:pt x="1473" y="0"/>
                    <a:pt x="975" y="91"/>
                    <a:pt x="431" y="273"/>
                  </a:cubicBezTo>
                  <a:cubicBezTo>
                    <a:pt x="151" y="365"/>
                    <a:pt x="1" y="667"/>
                    <a:pt x="95" y="945"/>
                  </a:cubicBezTo>
                  <a:cubicBezTo>
                    <a:pt x="139" y="1079"/>
                    <a:pt x="230" y="1182"/>
                    <a:pt x="343" y="1244"/>
                  </a:cubicBezTo>
                  <a:cubicBezTo>
                    <a:pt x="421" y="1286"/>
                    <a:pt x="509" y="1310"/>
                    <a:pt x="600" y="1310"/>
                  </a:cubicBezTo>
                  <a:cubicBezTo>
                    <a:pt x="655" y="1310"/>
                    <a:pt x="712" y="1301"/>
                    <a:pt x="767" y="1282"/>
                  </a:cubicBezTo>
                  <a:cubicBezTo>
                    <a:pt x="1203" y="1136"/>
                    <a:pt x="1588" y="1063"/>
                    <a:pt x="1919" y="1063"/>
                  </a:cubicBezTo>
                  <a:cubicBezTo>
                    <a:pt x="2255" y="1063"/>
                    <a:pt x="2537" y="1139"/>
                    <a:pt x="2761" y="1289"/>
                  </a:cubicBezTo>
                  <a:cubicBezTo>
                    <a:pt x="3339" y="1680"/>
                    <a:pt x="3397" y="2498"/>
                    <a:pt x="3397" y="2506"/>
                  </a:cubicBezTo>
                  <a:cubicBezTo>
                    <a:pt x="3414" y="2789"/>
                    <a:pt x="3651" y="3008"/>
                    <a:pt x="3931" y="3008"/>
                  </a:cubicBezTo>
                  <a:cubicBezTo>
                    <a:pt x="3940" y="3008"/>
                    <a:pt x="3949" y="3007"/>
                    <a:pt x="3959" y="3007"/>
                  </a:cubicBezTo>
                  <a:cubicBezTo>
                    <a:pt x="4251" y="2990"/>
                    <a:pt x="4475" y="2742"/>
                    <a:pt x="4460" y="2450"/>
                  </a:cubicBezTo>
                  <a:cubicBezTo>
                    <a:pt x="4457" y="2395"/>
                    <a:pt x="4381" y="1107"/>
                    <a:pt x="3366" y="415"/>
                  </a:cubicBezTo>
                  <a:cubicBezTo>
                    <a:pt x="2962" y="138"/>
                    <a:pt x="2479" y="0"/>
                    <a:pt x="1924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274;p24">
              <a:extLst>
                <a:ext uri="{FF2B5EF4-FFF2-40B4-BE49-F238E27FC236}">
                  <a16:creationId xmlns:a16="http://schemas.microsoft.com/office/drawing/2014/main" id="{4D5E6033-C5BA-4B2F-C608-9D0881A62071}"/>
                </a:ext>
              </a:extLst>
            </p:cNvPr>
            <p:cNvSpPr/>
            <p:nvPr/>
          </p:nvSpPr>
          <p:spPr>
            <a:xfrm>
              <a:off x="4650925" y="3071025"/>
              <a:ext cx="109950" cy="70200"/>
            </a:xfrm>
            <a:custGeom>
              <a:avLst/>
              <a:gdLst/>
              <a:ahLst/>
              <a:cxnLst/>
              <a:rect l="l" t="t" r="r" b="b"/>
              <a:pathLst>
                <a:path w="4398" h="2808" extrusionOk="0">
                  <a:moveTo>
                    <a:pt x="1629" y="0"/>
                  </a:moveTo>
                  <a:cubicBezTo>
                    <a:pt x="1264" y="0"/>
                    <a:pt x="871" y="55"/>
                    <a:pt x="453" y="166"/>
                  </a:cubicBezTo>
                  <a:cubicBezTo>
                    <a:pt x="170" y="241"/>
                    <a:pt x="0" y="532"/>
                    <a:pt x="76" y="817"/>
                  </a:cubicBezTo>
                  <a:cubicBezTo>
                    <a:pt x="114" y="964"/>
                    <a:pt x="211" y="1080"/>
                    <a:pt x="335" y="1147"/>
                  </a:cubicBezTo>
                  <a:cubicBezTo>
                    <a:pt x="412" y="1190"/>
                    <a:pt x="500" y="1213"/>
                    <a:pt x="591" y="1213"/>
                  </a:cubicBezTo>
                  <a:cubicBezTo>
                    <a:pt x="635" y="1213"/>
                    <a:pt x="681" y="1208"/>
                    <a:pt x="726" y="1196"/>
                  </a:cubicBezTo>
                  <a:cubicBezTo>
                    <a:pt x="1054" y="1109"/>
                    <a:pt x="1354" y="1066"/>
                    <a:pt x="1625" y="1066"/>
                  </a:cubicBezTo>
                  <a:cubicBezTo>
                    <a:pt x="1999" y="1066"/>
                    <a:pt x="2318" y="1148"/>
                    <a:pt x="2580" y="1312"/>
                  </a:cubicBezTo>
                  <a:cubicBezTo>
                    <a:pt x="3161" y="1679"/>
                    <a:pt x="3298" y="2362"/>
                    <a:pt x="3299" y="2369"/>
                  </a:cubicBezTo>
                  <a:cubicBezTo>
                    <a:pt x="3344" y="2627"/>
                    <a:pt x="3567" y="2808"/>
                    <a:pt x="3820" y="2808"/>
                  </a:cubicBezTo>
                  <a:cubicBezTo>
                    <a:pt x="3851" y="2808"/>
                    <a:pt x="3883" y="2805"/>
                    <a:pt x="3914" y="2800"/>
                  </a:cubicBezTo>
                  <a:cubicBezTo>
                    <a:pt x="4203" y="2750"/>
                    <a:pt x="4397" y="2472"/>
                    <a:pt x="4347" y="2183"/>
                  </a:cubicBezTo>
                  <a:cubicBezTo>
                    <a:pt x="4340" y="2136"/>
                    <a:pt x="4140" y="1047"/>
                    <a:pt x="3164" y="423"/>
                  </a:cubicBezTo>
                  <a:cubicBezTo>
                    <a:pt x="2726" y="141"/>
                    <a:pt x="2212" y="0"/>
                    <a:pt x="1629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275;p24">
              <a:extLst>
                <a:ext uri="{FF2B5EF4-FFF2-40B4-BE49-F238E27FC236}">
                  <a16:creationId xmlns:a16="http://schemas.microsoft.com/office/drawing/2014/main" id="{B9EE4BCA-98D0-C319-A3F4-16BFF7D1021E}"/>
                </a:ext>
              </a:extLst>
            </p:cNvPr>
            <p:cNvSpPr/>
            <p:nvPr/>
          </p:nvSpPr>
          <p:spPr>
            <a:xfrm>
              <a:off x="4388650" y="2693825"/>
              <a:ext cx="217350" cy="377150"/>
            </a:xfrm>
            <a:custGeom>
              <a:avLst/>
              <a:gdLst/>
              <a:ahLst/>
              <a:cxnLst/>
              <a:rect l="l" t="t" r="r" b="b"/>
              <a:pathLst>
                <a:path w="8694" h="15086" extrusionOk="0">
                  <a:moveTo>
                    <a:pt x="5539" y="0"/>
                  </a:moveTo>
                  <a:cubicBezTo>
                    <a:pt x="5467" y="0"/>
                    <a:pt x="5394" y="2"/>
                    <a:pt x="5321" y="5"/>
                  </a:cubicBezTo>
                  <a:cubicBezTo>
                    <a:pt x="5202" y="11"/>
                    <a:pt x="5082" y="20"/>
                    <a:pt x="4962" y="35"/>
                  </a:cubicBezTo>
                  <a:cubicBezTo>
                    <a:pt x="4785" y="55"/>
                    <a:pt x="4610" y="85"/>
                    <a:pt x="4434" y="125"/>
                  </a:cubicBezTo>
                  <a:cubicBezTo>
                    <a:pt x="3786" y="272"/>
                    <a:pt x="3178" y="544"/>
                    <a:pt x="2645" y="921"/>
                  </a:cubicBezTo>
                  <a:cubicBezTo>
                    <a:pt x="2559" y="983"/>
                    <a:pt x="2472" y="1047"/>
                    <a:pt x="2390" y="1115"/>
                  </a:cubicBezTo>
                  <a:cubicBezTo>
                    <a:pt x="2066" y="1377"/>
                    <a:pt x="1774" y="1682"/>
                    <a:pt x="1523" y="2023"/>
                  </a:cubicBezTo>
                  <a:cubicBezTo>
                    <a:pt x="1185" y="2482"/>
                    <a:pt x="902" y="2974"/>
                    <a:pt x="679" y="3490"/>
                  </a:cubicBezTo>
                  <a:cubicBezTo>
                    <a:pt x="635" y="3595"/>
                    <a:pt x="591" y="3701"/>
                    <a:pt x="552" y="3807"/>
                  </a:cubicBezTo>
                  <a:cubicBezTo>
                    <a:pt x="161" y="4840"/>
                    <a:pt x="0" y="5956"/>
                    <a:pt x="87" y="7076"/>
                  </a:cubicBezTo>
                  <a:cubicBezTo>
                    <a:pt x="94" y="7188"/>
                    <a:pt x="106" y="7300"/>
                    <a:pt x="120" y="7412"/>
                  </a:cubicBezTo>
                  <a:cubicBezTo>
                    <a:pt x="149" y="7654"/>
                    <a:pt x="191" y="7898"/>
                    <a:pt x="244" y="8139"/>
                  </a:cubicBezTo>
                  <a:cubicBezTo>
                    <a:pt x="443" y="9046"/>
                    <a:pt x="799" y="9884"/>
                    <a:pt x="1292" y="10629"/>
                  </a:cubicBezTo>
                  <a:cubicBezTo>
                    <a:pt x="1360" y="10732"/>
                    <a:pt x="1429" y="10832"/>
                    <a:pt x="1503" y="10929"/>
                  </a:cubicBezTo>
                  <a:cubicBezTo>
                    <a:pt x="2054" y="11679"/>
                    <a:pt x="2753" y="12323"/>
                    <a:pt x="3575" y="12833"/>
                  </a:cubicBezTo>
                  <a:cubicBezTo>
                    <a:pt x="3663" y="12889"/>
                    <a:pt x="3752" y="12942"/>
                    <a:pt x="3843" y="12994"/>
                  </a:cubicBezTo>
                  <a:cubicBezTo>
                    <a:pt x="3881" y="13015"/>
                    <a:pt x="3917" y="13036"/>
                    <a:pt x="3955" y="13056"/>
                  </a:cubicBezTo>
                  <a:lnTo>
                    <a:pt x="7660" y="15085"/>
                  </a:lnTo>
                  <a:cubicBezTo>
                    <a:pt x="7695" y="14793"/>
                    <a:pt x="7809" y="14445"/>
                    <a:pt x="7995" y="14098"/>
                  </a:cubicBezTo>
                  <a:cubicBezTo>
                    <a:pt x="8196" y="13721"/>
                    <a:pt x="8448" y="13413"/>
                    <a:pt x="8693" y="13224"/>
                  </a:cubicBezTo>
                  <a:lnTo>
                    <a:pt x="7960" y="12824"/>
                  </a:lnTo>
                  <a:cubicBezTo>
                    <a:pt x="7948" y="12839"/>
                    <a:pt x="7936" y="12857"/>
                    <a:pt x="7924" y="12874"/>
                  </a:cubicBezTo>
                  <a:cubicBezTo>
                    <a:pt x="7592" y="13330"/>
                    <a:pt x="7074" y="13578"/>
                    <a:pt x="6547" y="13578"/>
                  </a:cubicBezTo>
                  <a:cubicBezTo>
                    <a:pt x="6252" y="13578"/>
                    <a:pt x="5954" y="13500"/>
                    <a:pt x="5685" y="13337"/>
                  </a:cubicBezTo>
                  <a:cubicBezTo>
                    <a:pt x="2247" y="11259"/>
                    <a:pt x="11" y="9592"/>
                    <a:pt x="1429" y="4623"/>
                  </a:cubicBezTo>
                  <a:cubicBezTo>
                    <a:pt x="2251" y="1748"/>
                    <a:pt x="4039" y="1040"/>
                    <a:pt x="5603" y="1040"/>
                  </a:cubicBezTo>
                  <a:cubicBezTo>
                    <a:pt x="7123" y="1040"/>
                    <a:pt x="8430" y="1709"/>
                    <a:pt x="8430" y="1709"/>
                  </a:cubicBezTo>
                  <a:cubicBezTo>
                    <a:pt x="8513" y="1262"/>
                    <a:pt x="8299" y="794"/>
                    <a:pt x="7875" y="570"/>
                  </a:cubicBezTo>
                  <a:cubicBezTo>
                    <a:pt x="7150" y="193"/>
                    <a:pt x="6346" y="0"/>
                    <a:pt x="5539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9498765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470;p29">
            <a:extLst>
              <a:ext uri="{FF2B5EF4-FFF2-40B4-BE49-F238E27FC236}">
                <a16:creationId xmlns:a16="http://schemas.microsoft.com/office/drawing/2014/main" id="{FB3103EE-144E-B63B-5440-EECE59060179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729776" y="135444"/>
            <a:ext cx="961198" cy="7685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03</a:t>
            </a:r>
            <a:endParaRPr sz="3600" dirty="0"/>
          </a:p>
        </p:txBody>
      </p:sp>
      <p:cxnSp>
        <p:nvCxnSpPr>
          <p:cNvPr id="12" name="Google Shape;471;p29">
            <a:extLst>
              <a:ext uri="{FF2B5EF4-FFF2-40B4-BE49-F238E27FC236}">
                <a16:creationId xmlns:a16="http://schemas.microsoft.com/office/drawing/2014/main" id="{45D673D6-66AC-1000-5BD5-0A1615A40756}"/>
              </a:ext>
            </a:extLst>
          </p:cNvPr>
          <p:cNvCxnSpPr/>
          <p:nvPr/>
        </p:nvCxnSpPr>
        <p:spPr>
          <a:xfrm>
            <a:off x="1447134" y="519736"/>
            <a:ext cx="552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3" name="Google Shape;80;p15">
            <a:extLst>
              <a:ext uri="{FF2B5EF4-FFF2-40B4-BE49-F238E27FC236}">
                <a16:creationId xmlns:a16="http://schemas.microsoft.com/office/drawing/2014/main" id="{2A7B9CBB-BDCA-BBB0-1D44-81F3641C724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87114" y="14422"/>
            <a:ext cx="6249731" cy="1087787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dirty="0">
                <a:solidFill>
                  <a:schemeClr val="accent3"/>
                </a:solidFill>
                <a:latin typeface="Golos Text Medium" panose="020B0604020202020204" charset="0"/>
                <a:cs typeface="Golos Text Medium" panose="020B0604020202020204" charset="0"/>
              </a:rPr>
              <a:t>Our Solution - GAHNRL</a:t>
            </a:r>
          </a:p>
        </p:txBody>
      </p:sp>
      <p:sp>
        <p:nvSpPr>
          <p:cNvPr id="2" name="Google Shape;80;p15">
            <a:extLst>
              <a:ext uri="{FF2B5EF4-FFF2-40B4-BE49-F238E27FC236}">
                <a16:creationId xmlns:a16="http://schemas.microsoft.com/office/drawing/2014/main" id="{429AFFCE-D7A6-4870-03E2-8FEF67A04FC8}"/>
              </a:ext>
            </a:extLst>
          </p:cNvPr>
          <p:cNvSpPr txBox="1">
            <a:spLocks/>
          </p:cNvSpPr>
          <p:nvPr/>
        </p:nvSpPr>
        <p:spPr>
          <a:xfrm>
            <a:off x="195162" y="904029"/>
            <a:ext cx="4574653" cy="67399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40" tIns="45720" rIns="91440" bIns="45720" rtlCol="0" anchor="ctr" anchorCtr="0">
            <a:normAutofit fontScale="7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dirty="0">
                <a:solidFill>
                  <a:schemeClr val="accent3"/>
                </a:solidFill>
                <a:latin typeface="Golos Text Medium" panose="020B0604020202020204" charset="0"/>
                <a:cs typeface="Golos Text Medium" panose="020B0604020202020204" charset="0"/>
              </a:rPr>
              <a:t>H</a:t>
            </a:r>
            <a:r>
              <a:rPr lang="en-US" i="0" dirty="0">
                <a:solidFill>
                  <a:schemeClr val="accent3"/>
                </a:solidFill>
                <a:effectLst/>
                <a:latin typeface="Golos Text Medium" panose="020B0604020202020204" charset="0"/>
                <a:cs typeface="Golos Text Medium" panose="020B0604020202020204" charset="0"/>
              </a:rPr>
              <a:t>igh-Level Architecture Diagram</a:t>
            </a:r>
            <a:endParaRPr lang="en-US" dirty="0">
              <a:solidFill>
                <a:schemeClr val="accent3"/>
              </a:solidFill>
              <a:latin typeface="Golos Text Medium" panose="020B0604020202020204" charset="0"/>
              <a:cs typeface="Golos Text Medium" panose="020B0604020202020204" charset="0"/>
            </a:endParaRPr>
          </a:p>
        </p:txBody>
      </p:sp>
      <p:pic>
        <p:nvPicPr>
          <p:cNvPr id="1026" name="Picture 2" descr="Uploaded image">
            <a:extLst>
              <a:ext uri="{FF2B5EF4-FFF2-40B4-BE49-F238E27FC236}">
                <a16:creationId xmlns:a16="http://schemas.microsoft.com/office/drawing/2014/main" id="{3C0BF090-2A6D-61AB-887F-1616D8B526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64" t="8867" r="5069" b="3832"/>
          <a:stretch/>
        </p:blipFill>
        <p:spPr bwMode="auto">
          <a:xfrm>
            <a:off x="570586" y="1467993"/>
            <a:ext cx="3438144" cy="334809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40F6844-BBD3-C42B-DDD9-1A50B583703D}"/>
                  </a:ext>
                </a:extLst>
              </p:cNvPr>
              <p:cNvSpPr txBox="1"/>
              <p:nvPr/>
            </p:nvSpPr>
            <p:spPr>
              <a:xfrm>
                <a:off x="4275734" y="1702375"/>
                <a:ext cx="4739245" cy="23852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sSub>
                      <m:sSubPr>
                        <m:ctrlPr>
                          <a:rPr lang="en-US" sz="15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he-IL" sz="15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15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G</m:t>
                        </m:r>
                      </m:e>
                      <m:sub>
                        <m:r>
                          <a:rPr lang="en-US" sz="15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500" b="0" dirty="0">
                    <a:solidFill>
                      <a:schemeClr val="tx1"/>
                    </a:solidFill>
                    <a:effectLst/>
                    <a:latin typeface="Golos Text" panose="020B0604020202020204" charset="0"/>
                    <a:cs typeface="Golos Text" panose="020B0604020202020204" charset="0"/>
                  </a:rPr>
                  <a:t> - Cora Dataset graph representation</a:t>
                </a:r>
              </a:p>
              <a:p>
                <a:pPr algn="l"/>
                <a:endParaRPr lang="he-IL" sz="1500" i="1" dirty="0">
                  <a:solidFill>
                    <a:schemeClr val="tx1"/>
                  </a:solidFill>
                  <a:latin typeface="Golos Text" panose="020B0604020202020204" charset="0"/>
                </a:endParaRPr>
              </a:p>
              <a:p>
                <a:pPr algn="l"/>
                <a:r>
                  <a:rPr lang="he-IL" sz="1500" b="0" dirty="0">
                    <a:solidFill>
                      <a:schemeClr val="tx1"/>
                    </a:solidFill>
                    <a:effectLst/>
                    <a:latin typeface="Golos Text" panose="020B0604020202020204" charset="0"/>
                  </a:rPr>
                  <a:t> </a:t>
                </a:r>
                <a:r>
                  <a:rPr lang="en-US" sz="1500" b="0" dirty="0">
                    <a:solidFill>
                      <a:schemeClr val="tx1"/>
                    </a:solidFill>
                    <a:effectLst/>
                    <a:latin typeface="Golos Text" panose="020B0604020202020204" charset="0"/>
                    <a:cs typeface="Golos Text" panose="020B0604020202020204" charset="0"/>
                  </a:rPr>
                  <a:t>NetLay – Graph Layering Algorithm</a:t>
                </a:r>
              </a:p>
              <a:p>
                <a:pPr algn="l">
                  <a:buFont typeface="Arial" panose="020B0604020202020204" pitchFamily="34" charset="0"/>
                  <a:buChar char="•"/>
                </a:pPr>
                <a:endParaRPr lang="en-US" sz="1500" b="0" i="1" dirty="0">
                  <a:solidFill>
                    <a:schemeClr val="tx1"/>
                  </a:solidFill>
                  <a:effectLst/>
                  <a:latin typeface="Golos Text" panose="020B0604020202020204" charset="0"/>
                  <a:cs typeface="Golos Text" panose="020B0604020202020204" charset="0"/>
                </a:endParaRPr>
              </a:p>
              <a:p>
                <a:pPr algn="l"/>
                <a14:m>
                  <m:oMath xmlns:m="http://schemas.openxmlformats.org/officeDocument/2006/math">
                    <m:sSub>
                      <m:sSubPr>
                        <m:ctrlPr>
                          <a:rPr lang="en-US" sz="15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he-IL" sz="15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15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G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5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n</m:t>
                        </m:r>
                      </m:sub>
                    </m:sSub>
                  </m:oMath>
                </a14:m>
                <a:r>
                  <a:rPr lang="en-US" sz="1500" b="0" dirty="0">
                    <a:solidFill>
                      <a:schemeClr val="tx1"/>
                    </a:solidFill>
                    <a:effectLst/>
                    <a:latin typeface="Golos Text" panose="020B0604020202020204" charset="0"/>
                    <a:cs typeface="Golos Text" panose="020B0604020202020204" charset="0"/>
                  </a:rPr>
                  <a:t> - Final layer, the most minimized graph.</a:t>
                </a:r>
              </a:p>
              <a:p>
                <a:pPr algn="l">
                  <a:buFont typeface="Arial" panose="020B0604020202020204" pitchFamily="34" charset="0"/>
                  <a:buChar char="•"/>
                </a:pPr>
                <a:endParaRPr lang="en-US" sz="1500" b="0" i="1" dirty="0">
                  <a:solidFill>
                    <a:schemeClr val="tx1"/>
                  </a:solidFill>
                  <a:effectLst/>
                  <a:latin typeface="Golos Text" panose="020B0604020202020204" charset="0"/>
                  <a:cs typeface="Golos Text" panose="020B0604020202020204" charset="0"/>
                </a:endParaRPr>
              </a:p>
              <a:p>
                <a:pPr algn="l"/>
                <a:r>
                  <a:rPr lang="he-IL" sz="1500" dirty="0">
                    <a:solidFill>
                      <a:schemeClr val="tx1"/>
                    </a:solidFill>
                    <a:latin typeface="Golos Text" panose="020B0604020202020204" charset="0"/>
                  </a:rPr>
                  <a:t> </a:t>
                </a:r>
                <a:r>
                  <a:rPr lang="en-US" sz="1500" dirty="0">
                    <a:solidFill>
                      <a:schemeClr val="tx1"/>
                    </a:solidFill>
                    <a:latin typeface="Golos Text" panose="020B0604020202020204" charset="0"/>
                    <a:cs typeface="Golos Text" panose="020B0604020202020204" charset="0"/>
                  </a:rPr>
                  <a:t>Node2Vec – Node embedding algorithm</a:t>
                </a:r>
              </a:p>
              <a:p>
                <a:pPr algn="l">
                  <a:buFont typeface="Arial" panose="020B0604020202020204" pitchFamily="34" charset="0"/>
                  <a:buChar char="•"/>
                </a:pPr>
                <a:endParaRPr lang="en-US" sz="1500" i="1" dirty="0">
                  <a:solidFill>
                    <a:schemeClr val="tx1"/>
                  </a:solidFill>
                  <a:latin typeface="Golos Text" panose="020B0604020202020204" charset="0"/>
                  <a:cs typeface="Golos Text" panose="020B0604020202020204" charset="0"/>
                </a:endParaRPr>
              </a:p>
              <a:p>
                <a:pPr algn="l"/>
                <a:r>
                  <a:rPr lang="he-IL" sz="1500" dirty="0">
                    <a:solidFill>
                      <a:schemeClr val="tx1"/>
                    </a:solidFill>
                    <a:latin typeface="Golos Text" panose="020B0604020202020204" charset="0"/>
                  </a:rPr>
                  <a:t> </a:t>
                </a:r>
                <a:r>
                  <a:rPr lang="en-US" sz="1500" dirty="0">
                    <a:solidFill>
                      <a:schemeClr val="tx1"/>
                    </a:solidFill>
                    <a:latin typeface="Golos Text" panose="020B0604020202020204" charset="0"/>
                    <a:cs typeface="Golos Text" panose="020B0604020202020204" charset="0"/>
                  </a:rPr>
                  <a:t>EmbedGAN -</a:t>
                </a:r>
                <a:r>
                  <a:rPr lang="en-US" sz="1500" b="0" dirty="0">
                    <a:solidFill>
                      <a:srgbClr val="ECECEC"/>
                    </a:solidFill>
                    <a:effectLst/>
                    <a:latin typeface="Golos Text" panose="020B0604020202020204" charset="0"/>
                    <a:cs typeface="Golos Text" panose="020B0604020202020204" charset="0"/>
                  </a:rPr>
                  <a:t> </a:t>
                </a:r>
                <a:r>
                  <a:rPr lang="en-US" sz="1500" b="0" dirty="0">
                    <a:solidFill>
                      <a:schemeClr val="tx1"/>
                    </a:solidFill>
                    <a:effectLst/>
                    <a:latin typeface="Golos Text" panose="020B0604020202020204" charset="0"/>
                    <a:cs typeface="Golos Text" panose="020B0604020202020204" charset="0"/>
                  </a:rPr>
                  <a:t>Embedding-based GAN algorithm</a:t>
                </a:r>
                <a:endParaRPr lang="en-US" sz="1500" dirty="0">
                  <a:solidFill>
                    <a:schemeClr val="tx1"/>
                  </a:solidFill>
                  <a:latin typeface="Golos Text" panose="020B0604020202020204" charset="0"/>
                  <a:cs typeface="Golos Text" panose="020B0604020202020204" charset="0"/>
                </a:endParaRPr>
              </a:p>
              <a:p>
                <a:pPr algn="l">
                  <a:buFont typeface="Arial" panose="020B0604020202020204" pitchFamily="34" charset="0"/>
                  <a:buChar char="•"/>
                </a:pPr>
                <a:endParaRPr lang="en-US" b="0" i="1" dirty="0">
                  <a:solidFill>
                    <a:schemeClr val="tx1"/>
                  </a:solidFill>
                  <a:effectLst/>
                  <a:latin typeface="Söhne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40F6844-BBD3-C42B-DDD9-1A50B58370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5734" y="1702375"/>
                <a:ext cx="4739245" cy="2385268"/>
              </a:xfrm>
              <a:prstGeom prst="rect">
                <a:avLst/>
              </a:prstGeom>
              <a:blipFill>
                <a:blip r:embed="rId4"/>
                <a:stretch>
                  <a:fillRect l="-643" t="-2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875230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470;p29">
            <a:extLst>
              <a:ext uri="{FF2B5EF4-FFF2-40B4-BE49-F238E27FC236}">
                <a16:creationId xmlns:a16="http://schemas.microsoft.com/office/drawing/2014/main" id="{BA98ACDA-EE72-42AD-1AC6-F2FCC5B227BA}"/>
              </a:ext>
            </a:extLst>
          </p:cNvPr>
          <p:cNvSpPr txBox="1">
            <a:spLocks/>
          </p:cNvSpPr>
          <p:nvPr/>
        </p:nvSpPr>
        <p:spPr>
          <a:xfrm>
            <a:off x="783812" y="-128747"/>
            <a:ext cx="2035200" cy="10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5000" b="0" i="0" u="none" strike="noStrike" cap="none">
                <a:solidFill>
                  <a:schemeClr val="accent3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marR="0"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marR="0"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marR="0"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marR="0"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marR="0"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marR="0"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marR="0"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marR="0"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r>
              <a:rPr lang="en" sz="4400" dirty="0"/>
              <a:t>04</a:t>
            </a:r>
          </a:p>
        </p:txBody>
      </p:sp>
      <p:cxnSp>
        <p:nvCxnSpPr>
          <p:cNvPr id="3" name="Google Shape;471;p29">
            <a:extLst>
              <a:ext uri="{FF2B5EF4-FFF2-40B4-BE49-F238E27FC236}">
                <a16:creationId xmlns:a16="http://schemas.microsoft.com/office/drawing/2014/main" id="{2C1E3D18-6517-DB6C-AD60-89936DC16AA4}"/>
              </a:ext>
            </a:extLst>
          </p:cNvPr>
          <p:cNvCxnSpPr/>
          <p:nvPr/>
        </p:nvCxnSpPr>
        <p:spPr>
          <a:xfrm>
            <a:off x="1801412" y="298984"/>
            <a:ext cx="552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785874C-25AE-E0C5-92FD-F8F71FA0A55C}"/>
              </a:ext>
            </a:extLst>
          </p:cNvPr>
          <p:cNvSpPr txBox="1"/>
          <p:nvPr/>
        </p:nvSpPr>
        <p:spPr>
          <a:xfrm>
            <a:off x="2456361" y="104590"/>
            <a:ext cx="63218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0" dirty="0">
                <a:solidFill>
                  <a:schemeClr val="accent3"/>
                </a:solidFill>
                <a:effectLst/>
                <a:latin typeface="Golos Text Medium" panose="020B0604020202020204" charset="0"/>
                <a:cs typeface="Golos Text Medium" panose="020B0604020202020204" charset="0"/>
              </a:rPr>
              <a:t>Graph Construction and Edge Weight Calculation</a:t>
            </a:r>
            <a:endParaRPr lang="en-IL" sz="1600" b="1" dirty="0">
              <a:solidFill>
                <a:schemeClr val="accent3"/>
              </a:solidFill>
              <a:latin typeface="Golos Text Medium" panose="020B0604020202020204" charset="0"/>
              <a:cs typeface="Golos Text Medium" panose="020B060402020202020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2FCB61-8FC2-0C17-173E-C99565FDF0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461" y="839658"/>
            <a:ext cx="4540942" cy="40859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3F3B71B3-E8F7-B125-01DC-AA73098CDCF1}"/>
                  </a:ext>
                </a:extLst>
              </p:cNvPr>
              <p:cNvSpPr/>
              <p:nvPr/>
            </p:nvSpPr>
            <p:spPr>
              <a:xfrm>
                <a:off x="810707" y="1453441"/>
                <a:ext cx="758719" cy="711200"/>
              </a:xfrm>
              <a:prstGeom prst="ellipse">
                <a:avLst/>
              </a:prstGeom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1033</m:t>
                      </m:r>
                    </m:oMath>
                  </m:oMathPara>
                </a14:m>
                <a:endParaRPr lang="en-IL" sz="1200" dirty="0"/>
              </a:p>
            </p:txBody>
          </p:sp>
        </mc:Choice>
        <mc:Fallback xmlns="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3F3B71B3-E8F7-B125-01DC-AA73098CDC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707" y="1453441"/>
                <a:ext cx="758719" cy="71120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AE7805D-8EC9-178D-C679-9CC34BA0B1DF}"/>
              </a:ext>
            </a:extLst>
          </p:cNvPr>
          <p:cNvCxnSpPr>
            <a:cxnSpLocks/>
            <a:stCxn id="6" idx="6"/>
          </p:cNvCxnSpPr>
          <p:nvPr/>
        </p:nvCxnSpPr>
        <p:spPr>
          <a:xfrm>
            <a:off x="1569426" y="1809041"/>
            <a:ext cx="1523302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CB22363-D4CC-3453-567E-350B2F9F410C}"/>
                  </a:ext>
                </a:extLst>
              </p:cNvPr>
              <p:cNvSpPr txBox="1"/>
              <p:nvPr/>
            </p:nvSpPr>
            <p:spPr>
              <a:xfrm>
                <a:off x="986481" y="2794634"/>
                <a:ext cx="2545569" cy="19389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𝐶𝑎𝑠𝑒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𝐵𝑎𝑠𝑒𝑑</m:t>
                      </m:r>
                    </m:oMath>
                  </m:oMathPara>
                </a14:m>
                <a:endParaRPr lang="en-US" sz="18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𝐺𝑒𝑛𝑒𝑡𝑖𝑐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𝐴𝑙𝑔𝑜𝑟𝑖𝑡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𝑚𝑠</m:t>
                      </m:r>
                    </m:oMath>
                  </m:oMathPara>
                </a14:m>
                <a:endParaRPr lang="en-US" sz="18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𝑁𝑒𝑢𝑟𝑎𝑙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𝑁𝑒𝑡𝑤𝑜𝑟𝑘𝑠</m:t>
                      </m:r>
                    </m:oMath>
                  </m:oMathPara>
                </a14:m>
                <a:endParaRPr lang="en-US" sz="18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𝑃𝑟𝑜𝑏𝑎𝑏𝑖𝑙𝑖𝑠𝑡𝑖𝑐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𝑀𝑒𝑡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𝑜𝑑𝑠</m:t>
                      </m:r>
                    </m:oMath>
                  </m:oMathPara>
                </a14:m>
                <a:endParaRPr lang="en-US" sz="18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𝑅𝑒𝑖𝑛𝑓𝑜𝑟𝑐𝑚𝑒𝑛𝑡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𝐿𝑒𝑎𝑟𝑛𝑖𝑛𝑔</m:t>
                      </m:r>
                    </m:oMath>
                  </m:oMathPara>
                </a14:m>
                <a:endParaRPr lang="en-US" sz="18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𝑅𝑢𝑙𝑒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𝐿𝑒𝑎𝑟𝑛𝑖𝑛𝑔</m:t>
                      </m:r>
                    </m:oMath>
                  </m:oMathPara>
                </a14:m>
                <a:endParaRPr lang="en-US" sz="18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𝑒𝑜𝑟𝑦</m:t>
                      </m:r>
                    </m:oMath>
                  </m:oMathPara>
                </a14:m>
                <a:endParaRPr lang="en-US" sz="1800" b="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CB22363-D4CC-3453-567E-350B2F9F41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481" y="2794634"/>
                <a:ext cx="2545569" cy="1938992"/>
              </a:xfrm>
              <a:prstGeom prst="rect">
                <a:avLst/>
              </a:prstGeom>
              <a:blipFill>
                <a:blip r:embed="rId5"/>
                <a:stretch>
                  <a:fillRect l="-2638" r="-2878" b="-4075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51A4E09-1406-378D-FD4B-7FE04B3ACD19}"/>
                  </a:ext>
                </a:extLst>
              </p:cNvPr>
              <p:cNvSpPr txBox="1"/>
              <p:nvPr/>
            </p:nvSpPr>
            <p:spPr>
              <a:xfrm>
                <a:off x="1050634" y="2369833"/>
                <a:ext cx="2200474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2708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 , 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5429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IL" sz="16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51A4E09-1406-378D-FD4B-7FE04B3ACD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0634" y="2369833"/>
                <a:ext cx="2200474" cy="246221"/>
              </a:xfrm>
              <a:prstGeom prst="rect">
                <a:avLst/>
              </a:prstGeom>
              <a:blipFill>
                <a:blip r:embed="rId6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38B7FC5-E123-8CE6-15A3-3240218C5B08}"/>
                  </a:ext>
                </a:extLst>
              </p:cNvPr>
              <p:cNvSpPr txBox="1"/>
              <p:nvPr/>
            </p:nvSpPr>
            <p:spPr>
              <a:xfrm>
                <a:off x="5072184" y="839736"/>
                <a:ext cx="373802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 dirty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800" b="0" i="1" dirty="0" smtClean="0">
                              <a:latin typeface="Cambria Math" panose="02040503050406030204" pitchFamily="18" charset="0"/>
                            </a:rPr>
                            <m:t>35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…….,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1433</m:t>
                          </m:r>
                        </m:sup>
                      </m:sSup>
                    </m:oMath>
                  </m:oMathPara>
                </a14:m>
                <a:endParaRPr lang="en-IL" sz="18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38B7FC5-E123-8CE6-15A3-3240218C5B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2184" y="839736"/>
                <a:ext cx="3738020" cy="276999"/>
              </a:xfrm>
              <a:prstGeom prst="rect">
                <a:avLst/>
              </a:prstGeom>
              <a:blipFill>
                <a:blip r:embed="rId7"/>
                <a:stretch>
                  <a:fillRect t="-2222" b="-20000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37D65AF-50ED-B04D-34DF-73E620499247}"/>
                  </a:ext>
                </a:extLst>
              </p:cNvPr>
              <p:cNvSpPr txBox="1"/>
              <p:nvPr/>
            </p:nvSpPr>
            <p:spPr>
              <a:xfrm>
                <a:off x="4970584" y="1157921"/>
                <a:ext cx="373802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 dirty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800" b="0" i="1" dirty="0" smtClean="0">
                              <a:latin typeface="Cambria Math" panose="02040503050406030204" pitchFamily="18" charset="0"/>
                            </a:rPr>
                            <m:t>1033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…….,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1433</m:t>
                          </m:r>
                        </m:sup>
                      </m:sSup>
                    </m:oMath>
                  </m:oMathPara>
                </a14:m>
                <a:endParaRPr lang="en-IL" sz="18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37D65AF-50ED-B04D-34DF-73E6204992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0584" y="1157921"/>
                <a:ext cx="3738020" cy="276999"/>
              </a:xfrm>
              <a:prstGeom prst="rect">
                <a:avLst/>
              </a:prstGeom>
              <a:blipFill>
                <a:blip r:embed="rId8"/>
                <a:stretch>
                  <a:fillRect t="-2222" b="-17778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37EB3A6-2BDD-F6DD-1C6B-4043AF1FAC0D}"/>
                  </a:ext>
                </a:extLst>
              </p:cNvPr>
              <p:cNvSpPr txBox="1"/>
              <p:nvPr/>
            </p:nvSpPr>
            <p:spPr>
              <a:xfrm>
                <a:off x="1767105" y="1373243"/>
                <a:ext cx="50632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L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1033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35</m:t>
                          </m:r>
                        </m:sub>
                      </m:sSub>
                    </m:oMath>
                  </m:oMathPara>
                </a14:m>
                <a:endParaRPr lang="en-IL" sz="18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37EB3A6-2BDD-F6DD-1C6B-4043AF1FAC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7105" y="1373243"/>
                <a:ext cx="506328" cy="369332"/>
              </a:xfrm>
              <a:prstGeom prst="rect">
                <a:avLst/>
              </a:prstGeom>
              <a:blipFill>
                <a:blip r:embed="rId9"/>
                <a:stretch>
                  <a:fillRect r="-109639" b="-1639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935FE468-6894-5F74-B5C3-112037AB5830}"/>
                  </a:ext>
                </a:extLst>
              </p:cNvPr>
              <p:cNvSpPr/>
              <p:nvPr/>
            </p:nvSpPr>
            <p:spPr>
              <a:xfrm>
                <a:off x="3092728" y="1450054"/>
                <a:ext cx="758719" cy="711200"/>
              </a:xfrm>
              <a:prstGeom prst="ellipse">
                <a:avLst/>
              </a:prstGeom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35</m:t>
                      </m:r>
                    </m:oMath>
                  </m:oMathPara>
                </a14:m>
                <a:endParaRPr lang="en-IL" sz="1200" dirty="0"/>
              </a:p>
            </p:txBody>
          </p:sp>
        </mc:Choice>
        <mc:Fallback xmlns=""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935FE468-6894-5F74-B5C3-112037AB58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2728" y="1450054"/>
                <a:ext cx="758719" cy="711200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7" name="Picture 26">
            <a:extLst>
              <a:ext uri="{FF2B5EF4-FFF2-40B4-BE49-F238E27FC236}">
                <a16:creationId xmlns:a16="http://schemas.microsoft.com/office/drawing/2014/main" id="{6FB54AF1-7128-FF6C-9734-998287CD9CA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70640" y="1983274"/>
            <a:ext cx="3421754" cy="1421018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E43467B-6ECC-FA45-CD6F-869CA89CA0F0}"/>
                  </a:ext>
                </a:extLst>
              </p:cNvPr>
              <p:cNvSpPr txBox="1"/>
              <p:nvPr/>
            </p:nvSpPr>
            <p:spPr>
              <a:xfrm>
                <a:off x="5377324" y="3668927"/>
                <a:ext cx="2811475" cy="4101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𝑆𝑖𝑚𝑖𝑙𝑎𝑟𝑡𝑦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m:rPr>
                            <m:nor/>
                          </m:rPr>
                          <a:rPr lang="en-IL"/>
                          <m:t>⋅</m:t>
                        </m:r>
                        <m:r>
                          <m:rPr>
                            <m:nor/>
                          </m:rPr>
                          <a:rPr lang="en-US" b="0" i="0" smtClean="0"/>
                          <m:t> 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num>
                      <m:den>
                        <m:d>
                          <m:dPr>
                            <m:begChr m:val="‖"/>
                            <m:endChr m:val="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"/>
                                <m:endChr m:val="‖"/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d>
                              <m:dPr>
                                <m:begChr m:val="‖"/>
                                <m:endChr m:val="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begChr m:val=""/>
                                    <m:endChr m:val="‖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𝑉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e>
                        </m:d>
                      </m:den>
                    </m:f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  <m:d>
                      <m:dPr>
                        <m:begChr m:val="["/>
                        <m:endChr m:val="]"/>
                        <m:ctrlP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endParaRPr lang="en-IL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E43467B-6ECC-FA45-CD6F-869CA89CA0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7324" y="3668927"/>
                <a:ext cx="2811475" cy="410177"/>
              </a:xfrm>
              <a:prstGeom prst="rect">
                <a:avLst/>
              </a:prstGeom>
              <a:blipFill>
                <a:blip r:embed="rId12"/>
                <a:stretch>
                  <a:fillRect l="-2820" t="-79104" b="-177612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E129C6A-9B8C-874A-0ABF-80E3B2623AE9}"/>
                  </a:ext>
                </a:extLst>
              </p:cNvPr>
              <p:cNvSpPr txBox="1"/>
              <p:nvPr/>
            </p:nvSpPr>
            <p:spPr>
              <a:xfrm>
                <a:off x="4348572" y="4192201"/>
                <a:ext cx="4572000" cy="5142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L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1033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35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𝑆𝑖𝑚𝑖𝑙𝑎𝑟𝑡𝑦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1033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35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IL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E129C6A-9B8C-874A-0ABF-80E3B2623A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8572" y="4192201"/>
                <a:ext cx="4572000" cy="514243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56F144E-5660-98F9-4085-301730CC00E6}"/>
                  </a:ext>
                </a:extLst>
              </p:cNvPr>
              <p:cNvSpPr txBox="1"/>
              <p:nvPr/>
            </p:nvSpPr>
            <p:spPr>
              <a:xfrm>
                <a:off x="6298214" y="1683285"/>
                <a:ext cx="155715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𝐶𝑜𝑠𝑎𝑖𝑛𝑒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𝑆𝑖𝑚𝑖𝑙𝑎𝑟𝑖𝑡𝑦</m:t>
                      </m:r>
                    </m:oMath>
                  </m:oMathPara>
                </a14:m>
                <a:endParaRPr lang="en-IL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56F144E-5660-98F9-4085-301730CC00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8214" y="1683285"/>
                <a:ext cx="1557158" cy="215444"/>
              </a:xfrm>
              <a:prstGeom prst="rect">
                <a:avLst/>
              </a:prstGeom>
              <a:blipFill>
                <a:blip r:embed="rId14"/>
                <a:stretch>
                  <a:fillRect l="-1953" r="-2734" b="-37143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202056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80;p15">
            <a:extLst>
              <a:ext uri="{FF2B5EF4-FFF2-40B4-BE49-F238E27FC236}">
                <a16:creationId xmlns:a16="http://schemas.microsoft.com/office/drawing/2014/main" id="{B2D43F15-FAF8-12E4-E7DE-3A194BDB8F23}"/>
              </a:ext>
            </a:extLst>
          </p:cNvPr>
          <p:cNvSpPr txBox="1">
            <a:spLocks/>
          </p:cNvSpPr>
          <p:nvPr/>
        </p:nvSpPr>
        <p:spPr>
          <a:xfrm>
            <a:off x="1125827" y="-155294"/>
            <a:ext cx="7603773" cy="660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algn="ctr"/>
            <a:r>
              <a:rPr lang="en-US" dirty="0">
                <a:solidFill>
                  <a:schemeClr val="accent3"/>
                </a:solidFill>
                <a:latin typeface="Golos Text Medium" panose="020B0604020202020204" charset="0"/>
                <a:cs typeface="Golos Text Medium" panose="020B0604020202020204" charset="0"/>
                <a:sym typeface="Golos Text Medium"/>
              </a:rPr>
              <a:t>Principal Component Analysis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BE36288-D949-824D-D98E-E9267EC9784A}"/>
                  </a:ext>
                </a:extLst>
              </p:cNvPr>
              <p:cNvSpPr txBox="1"/>
              <p:nvPr/>
            </p:nvSpPr>
            <p:spPr>
              <a:xfrm>
                <a:off x="143378" y="754303"/>
                <a:ext cx="4294151" cy="37856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600" b="1" dirty="0">
                    <a:solidFill>
                      <a:schemeClr val="accent3"/>
                    </a:solidFill>
                    <a:latin typeface="Golos Text" panose="020B0604020202020204" charset="0"/>
                    <a:cs typeface="Golos Text" panose="020B0604020202020204" charset="0"/>
                  </a:rPr>
                  <a:t>Feature vector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Golos Text" panose="020B0604020202020204" charset="0"/>
                    <a:cs typeface="Golos Text" panose="020B0604020202020204" charset="0"/>
                  </a:rPr>
                  <a:t>Is the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1433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Golos Text" panose="020B0604020202020204" charset="0"/>
                    <a:cs typeface="Golos Text" panose="020B0604020202020204" charset="0"/>
                  </a:rPr>
                  <a:t> dimension vector composed of binary values indicating whether each word in the vocabulary is present (indicated by 1) or absent (indicated by 0) in the paper. </a:t>
                </a:r>
              </a:p>
              <a:p>
                <a:endParaRPr lang="en-US" b="0" i="0" dirty="0">
                  <a:solidFill>
                    <a:schemeClr val="tx1"/>
                  </a:solidFill>
                  <a:effectLst/>
                  <a:latin typeface="Golos Text" panose="020B0604020202020204" charset="0"/>
                  <a:cs typeface="Golos Text" panose="020B0604020202020204" charset="0"/>
                </a:endParaRPr>
              </a:p>
              <a:p>
                <a:endParaRPr lang="en-US" b="0" i="0" dirty="0">
                  <a:solidFill>
                    <a:schemeClr val="tx1"/>
                  </a:solidFill>
                  <a:effectLst/>
                  <a:latin typeface="Golos Text" panose="020B0604020202020204" charset="0"/>
                  <a:cs typeface="Golos Text" panose="020B0604020202020204" charset="0"/>
                </a:endParaRPr>
              </a:p>
              <a:p>
                <a:r>
                  <a:rPr lang="en-US" b="1" dirty="0">
                    <a:solidFill>
                      <a:schemeClr val="accent3"/>
                    </a:solidFill>
                    <a:latin typeface="Golos Text" panose="020B0604020202020204" charset="0"/>
                    <a:cs typeface="Golos Text" panose="020B0604020202020204" charset="0"/>
                  </a:rPr>
                  <a:t>Matching </a:t>
                </a:r>
                <a:r>
                  <a:rPr lang="en-US" dirty="0">
                    <a:solidFill>
                      <a:schemeClr val="tx1"/>
                    </a:solidFill>
                    <a:latin typeface="Golos Text" panose="020B0604020202020204" charset="0"/>
                    <a:cs typeface="Golos Text" panose="020B0604020202020204" charset="0"/>
                  </a:rPr>
                  <a:t>Dimensions Since the dimension of each embedding is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Golos Text" panose="020B0604020202020204" charset="0"/>
                      </a:rPr>
                      <m:t>∈</m:t>
                    </m:r>
                    <m:sSup>
                      <m:sSup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Golos Text" panose="020B0604020202020204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Golos Text" panose="020B0604020202020204" charset="0"/>
                          </a:rPr>
                          <m:t>𝑅</m:t>
                        </m:r>
                      </m:e>
                      <m:sup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Golos Text" panose="020B0604020202020204" charset="0"/>
                          </a:rPr>
                          <m:t>128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Golos Text" panose="020B0604020202020204" charset="0"/>
                    <a:cs typeface="Golos Text" panose="020B0604020202020204" charset="0"/>
                  </a:rPr>
                  <a:t> </a:t>
                </a:r>
                <a:r>
                  <a:rPr lang="en-US" dirty="0">
                    <a:solidFill>
                      <a:schemeClr val="tx1"/>
                    </a:solidFill>
                    <a:latin typeface="Golos Text" panose="020B0604020202020204" charset="0"/>
                    <a:cs typeface="Golos Text" panose="020B0604020202020204" charset="0"/>
                  </a:rPr>
                  <a:t>we would need to resize the feature vector from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1433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Golos Text" panose="020B0604020202020204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Golos Text" panose="020B0604020202020204" charset="0"/>
                          </a:rPr>
                          <m:t>𝑅</m:t>
                        </m:r>
                      </m:e>
                      <m:sup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Golos Text" panose="020B0604020202020204" charset="0"/>
                          </a:rPr>
                          <m:t>128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Golos Text" panose="020B0604020202020204" charset="0"/>
                    <a:cs typeface="Golos Text" panose="020B0604020202020204" charset="0"/>
                  </a:rPr>
                  <a:t> and for that we utilize PCA.</a:t>
                </a:r>
              </a:p>
              <a:p>
                <a:endParaRPr lang="en-US" dirty="0">
                  <a:solidFill>
                    <a:schemeClr val="tx1"/>
                  </a:solidFill>
                  <a:latin typeface="Golos Text" panose="020B0604020202020204" charset="0"/>
                  <a:cs typeface="Golos Text" panose="020B0604020202020204" charset="0"/>
                </a:endParaRPr>
              </a:p>
              <a:p>
                <a:r>
                  <a:rPr lang="en-US" b="1" dirty="0">
                    <a:solidFill>
                      <a:schemeClr val="accent3"/>
                    </a:solidFill>
                    <a:latin typeface="Golos Text" panose="020B0604020202020204" charset="0"/>
                    <a:cs typeface="Golos Text" panose="020B0604020202020204" charset="0"/>
                  </a:rPr>
                  <a:t>PCA </a:t>
                </a:r>
                <a:r>
                  <a:rPr lang="en-US" dirty="0">
                    <a:solidFill>
                      <a:schemeClr val="tx1"/>
                    </a:solidFill>
                    <a:latin typeface="Golos Text" panose="020B0604020202020204" charset="0"/>
                    <a:cs typeface="Golos Text" panose="020B0604020202020204" charset="0"/>
                  </a:rPr>
                  <a:t>Principal Component Analysis is a method of reducing the dimensionality of data by finding the most significant features that capture the maximum variance with fewer components.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BE36288-D949-824D-D98E-E9267EC978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378" y="754303"/>
                <a:ext cx="4294151" cy="3785652"/>
              </a:xfrm>
              <a:prstGeom prst="rect">
                <a:avLst/>
              </a:prstGeom>
              <a:blipFill>
                <a:blip r:embed="rId4"/>
                <a:stretch>
                  <a:fillRect l="-852" t="-483" r="-852" b="-644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Google Shape;470;p29">
            <a:extLst>
              <a:ext uri="{FF2B5EF4-FFF2-40B4-BE49-F238E27FC236}">
                <a16:creationId xmlns:a16="http://schemas.microsoft.com/office/drawing/2014/main" id="{BA98ACDA-EE72-42AD-1AC6-F2FCC5B227BA}"/>
              </a:ext>
            </a:extLst>
          </p:cNvPr>
          <p:cNvSpPr txBox="1">
            <a:spLocks/>
          </p:cNvSpPr>
          <p:nvPr/>
        </p:nvSpPr>
        <p:spPr>
          <a:xfrm>
            <a:off x="414400" y="-133358"/>
            <a:ext cx="1053583" cy="660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5000" b="0" i="0" u="none" strike="noStrike" cap="none">
                <a:solidFill>
                  <a:schemeClr val="accent3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marR="0"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marR="0"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marR="0"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marR="0"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marR="0"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marR="0"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marR="0"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marR="0"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r>
              <a:rPr lang="en" sz="4000" dirty="0"/>
              <a:t>05</a:t>
            </a:r>
          </a:p>
        </p:txBody>
      </p:sp>
      <p:cxnSp>
        <p:nvCxnSpPr>
          <p:cNvPr id="2" name="Google Shape;471;p29">
            <a:extLst>
              <a:ext uri="{FF2B5EF4-FFF2-40B4-BE49-F238E27FC236}">
                <a16:creationId xmlns:a16="http://schemas.microsoft.com/office/drawing/2014/main" id="{19740E25-5740-F1A0-1F71-4A1A6727B646}"/>
              </a:ext>
            </a:extLst>
          </p:cNvPr>
          <p:cNvCxnSpPr>
            <a:cxnSpLocks/>
          </p:cNvCxnSpPr>
          <p:nvPr/>
        </p:nvCxnSpPr>
        <p:spPr>
          <a:xfrm>
            <a:off x="1270077" y="298782"/>
            <a:ext cx="563468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pic>
        <p:nvPicPr>
          <p:cNvPr id="1026" name="Picture 2" descr="Principal Component Analysis (PCA) Explained Visually with Zero Math | by  Casey Cheng | Towards Data Science">
            <a:extLst>
              <a:ext uri="{FF2B5EF4-FFF2-40B4-BE49-F238E27FC236}">
                <a16:creationId xmlns:a16="http://schemas.microsoft.com/office/drawing/2014/main" id="{3CE31B5E-B7D9-BCA3-E80E-5DE971A5C3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8322" y="754303"/>
            <a:ext cx="4412300" cy="329441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43443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>
          <a:extLst>
            <a:ext uri="{FF2B5EF4-FFF2-40B4-BE49-F238E27FC236}">
              <a16:creationId xmlns:a16="http://schemas.microsoft.com/office/drawing/2014/main" id="{DFACD639-CD5A-44AE-CAB2-4683ED2357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470;p29">
            <a:extLst>
              <a:ext uri="{FF2B5EF4-FFF2-40B4-BE49-F238E27FC236}">
                <a16:creationId xmlns:a16="http://schemas.microsoft.com/office/drawing/2014/main" id="{3124B0C9-84B8-CAD4-D7DF-6140AE901929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341822" y="106910"/>
            <a:ext cx="20352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  <p:cxnSp>
        <p:nvCxnSpPr>
          <p:cNvPr id="12" name="Google Shape;471;p29">
            <a:extLst>
              <a:ext uri="{FF2B5EF4-FFF2-40B4-BE49-F238E27FC236}">
                <a16:creationId xmlns:a16="http://schemas.microsoft.com/office/drawing/2014/main" id="{0386E5F3-BB55-98FF-A0E0-B486CA885FE0}"/>
              </a:ext>
            </a:extLst>
          </p:cNvPr>
          <p:cNvCxnSpPr/>
          <p:nvPr/>
        </p:nvCxnSpPr>
        <p:spPr>
          <a:xfrm>
            <a:off x="1523500" y="636194"/>
            <a:ext cx="552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7" name="Title 1">
            <a:extLst>
              <a:ext uri="{FF2B5EF4-FFF2-40B4-BE49-F238E27FC236}">
                <a16:creationId xmlns:a16="http://schemas.microsoft.com/office/drawing/2014/main" id="{788A720F-630F-08A2-19F7-2538BBB6A300}"/>
              </a:ext>
            </a:extLst>
          </p:cNvPr>
          <p:cNvSpPr txBox="1">
            <a:spLocks/>
          </p:cNvSpPr>
          <p:nvPr/>
        </p:nvSpPr>
        <p:spPr>
          <a:xfrm>
            <a:off x="2302499" y="284237"/>
            <a:ext cx="4844452" cy="70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47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marR="0"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marR="0"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marR="0"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marR="0"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marR="0"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marR="0"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marR="0"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marR="0"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r>
              <a:rPr lang="en-US" sz="3200" b="1" dirty="0">
                <a:solidFill>
                  <a:schemeClr val="accent3"/>
                </a:solidFill>
              </a:rPr>
              <a:t>Lev - Fridman Netlay 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17B64DC-B12E-765B-13A5-EF248A4B5AD7}"/>
              </a:ext>
            </a:extLst>
          </p:cNvPr>
          <p:cNvSpPr txBox="1">
            <a:spLocks/>
          </p:cNvSpPr>
          <p:nvPr/>
        </p:nvSpPr>
        <p:spPr>
          <a:xfrm>
            <a:off x="2377022" y="900835"/>
            <a:ext cx="4116519" cy="529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47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marR="0"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marR="0"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marR="0"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marR="0"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marR="0"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marR="0"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marR="0"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marR="0"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r>
              <a:rPr lang="en-US" sz="1800" dirty="0"/>
              <a:t>Graph Network layering algorithm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CE1E9F4-8DA4-5CCD-A923-93804EC16BC4}"/>
              </a:ext>
            </a:extLst>
          </p:cNvPr>
          <p:cNvSpPr txBox="1"/>
          <p:nvPr/>
        </p:nvSpPr>
        <p:spPr>
          <a:xfrm>
            <a:off x="341821" y="1517434"/>
            <a:ext cx="4844451" cy="3585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500" b="1" i="0" dirty="0">
                <a:solidFill>
                  <a:schemeClr val="accent3"/>
                </a:solidFill>
                <a:effectLst/>
                <a:latin typeface="Golos Text" panose="020B0604020202020204" charset="0"/>
                <a:cs typeface="Golos Text" panose="020B0604020202020204" charset="0"/>
              </a:rPr>
              <a:t>Reduces Complexity</a:t>
            </a:r>
            <a:endParaRPr lang="en-US" sz="1500" b="0" i="0" dirty="0">
              <a:solidFill>
                <a:schemeClr val="accent3"/>
              </a:solidFill>
              <a:effectLst/>
              <a:latin typeface="Golos Text" panose="020B0604020202020204" charset="0"/>
              <a:cs typeface="Golos Text" panose="020B0604020202020204" charset="0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500" b="0" i="0" dirty="0">
                <a:solidFill>
                  <a:schemeClr val="tx1"/>
                </a:solidFill>
                <a:effectLst/>
                <a:latin typeface="Golos Text" panose="020B0604020202020204" charset="0"/>
                <a:cs typeface="Golos Text" panose="020B0604020202020204" charset="0"/>
              </a:rPr>
              <a:t>Less nodes and edges in each layer while preserving the essential structure.</a:t>
            </a:r>
          </a:p>
          <a:p>
            <a:pPr algn="l"/>
            <a:r>
              <a:rPr lang="en-US" sz="1500" b="1" i="0" dirty="0">
                <a:solidFill>
                  <a:schemeClr val="accent3"/>
                </a:solidFill>
                <a:effectLst/>
                <a:latin typeface="Golos Text" panose="020B0604020202020204" charset="0"/>
                <a:cs typeface="Golos Text" panose="020B0604020202020204" charset="0"/>
              </a:rPr>
              <a:t>Shows Hidden Patterns</a:t>
            </a:r>
            <a:endParaRPr lang="en-US" sz="1500" b="0" i="0" dirty="0">
              <a:solidFill>
                <a:schemeClr val="accent3"/>
              </a:solidFill>
              <a:effectLst/>
              <a:latin typeface="Golos Text" panose="020B0604020202020204" charset="0"/>
              <a:cs typeface="Golos Text" panose="020B0604020202020204" charset="0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500" b="0" i="0" dirty="0">
                <a:solidFill>
                  <a:schemeClr val="tx1"/>
                </a:solidFill>
                <a:effectLst/>
                <a:latin typeface="Golos Text" panose="020B0604020202020204" charset="0"/>
                <a:cs typeface="Golos Text" panose="020B0604020202020204" charset="0"/>
              </a:rPr>
              <a:t>Reveals underlying graph patterns and properties at each level.</a:t>
            </a:r>
          </a:p>
          <a:p>
            <a:pPr algn="l"/>
            <a:r>
              <a:rPr lang="en-US" sz="1500" b="1" i="0" dirty="0">
                <a:solidFill>
                  <a:schemeClr val="accent3"/>
                </a:solidFill>
                <a:effectLst/>
                <a:latin typeface="Golos Text" panose="020B0604020202020204" charset="0"/>
                <a:cs typeface="Golos Text" panose="020B0604020202020204" charset="0"/>
              </a:rPr>
              <a:t>Focuses on Key Citations</a:t>
            </a:r>
            <a:endParaRPr lang="en-US" sz="1500" b="0" i="0" dirty="0">
              <a:solidFill>
                <a:schemeClr val="accent3"/>
              </a:solidFill>
              <a:effectLst/>
              <a:latin typeface="Golos Text" panose="020B0604020202020204" charset="0"/>
              <a:cs typeface="Golos Text" panose="020B0604020202020204" charset="0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500" b="0" i="0" dirty="0">
                <a:solidFill>
                  <a:schemeClr val="tx1"/>
                </a:solidFill>
                <a:effectLst/>
                <a:latin typeface="Golos Text" panose="020B0604020202020204" charset="0"/>
                <a:cs typeface="Golos Text" panose="020B0604020202020204" charset="0"/>
              </a:rPr>
              <a:t>Highlights the most important and </a:t>
            </a:r>
            <a:r>
              <a:rPr lang="en-US" sz="1500" i="0" dirty="0">
                <a:solidFill>
                  <a:schemeClr val="tx1"/>
                </a:solidFill>
                <a:effectLst/>
                <a:latin typeface="Golos Text" panose="020B0604020202020204" charset="0"/>
                <a:cs typeface="Golos Text" panose="020B0604020202020204" charset="0"/>
              </a:rPr>
              <a:t>significant</a:t>
            </a:r>
            <a:r>
              <a:rPr lang="en-US" sz="1500" b="0" i="0" dirty="0">
                <a:solidFill>
                  <a:schemeClr val="tx1"/>
                </a:solidFill>
                <a:effectLst/>
                <a:latin typeface="Golos Text" panose="020B0604020202020204" charset="0"/>
                <a:cs typeface="Golos Text" panose="020B0604020202020204" charset="0"/>
              </a:rPr>
              <a:t> links.</a:t>
            </a:r>
          </a:p>
          <a:p>
            <a:pPr algn="l"/>
            <a:r>
              <a:rPr lang="en-US" sz="1500" b="1" i="0" dirty="0">
                <a:solidFill>
                  <a:schemeClr val="accent3"/>
                </a:solidFill>
                <a:effectLst/>
                <a:latin typeface="Golos Text" panose="020B0604020202020204" charset="0"/>
                <a:cs typeface="Golos Text" panose="020B0604020202020204" charset="0"/>
              </a:rPr>
              <a:t>Gives Layered View</a:t>
            </a:r>
            <a:endParaRPr lang="en-US" sz="1500" b="0" i="0" dirty="0">
              <a:solidFill>
                <a:schemeClr val="accent3"/>
              </a:solidFill>
              <a:effectLst/>
              <a:latin typeface="Golos Text" panose="020B0604020202020204" charset="0"/>
              <a:cs typeface="Golos Text" panose="020B0604020202020204" charset="0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500" b="0" i="0" dirty="0">
                <a:solidFill>
                  <a:schemeClr val="tx1"/>
                </a:solidFill>
                <a:effectLst/>
                <a:latin typeface="Golos Text" panose="020B0604020202020204" charset="0"/>
                <a:cs typeface="Golos Text" panose="020B0604020202020204" charset="0"/>
              </a:rPr>
              <a:t>Provides a multi-scale perspective of the network, with each layer offering different insights.</a:t>
            </a:r>
          </a:p>
          <a:p>
            <a:br>
              <a:rPr lang="en-US" sz="1600" dirty="0">
                <a:solidFill>
                  <a:schemeClr val="tx1"/>
                </a:solidFill>
              </a:rPr>
            </a:br>
            <a:endParaRPr lang="en-US" sz="1600" dirty="0">
              <a:solidFill>
                <a:schemeClr val="tx1"/>
              </a:solidFill>
            </a:endParaRPr>
          </a:p>
        </p:txBody>
      </p:sp>
      <p:grpSp>
        <p:nvGrpSpPr>
          <p:cNvPr id="38" name="Google Shape;210;p24">
            <a:extLst>
              <a:ext uri="{FF2B5EF4-FFF2-40B4-BE49-F238E27FC236}">
                <a16:creationId xmlns:a16="http://schemas.microsoft.com/office/drawing/2014/main" id="{9D33F16D-A928-EF3E-19F9-B7EBCA5B392B}"/>
              </a:ext>
            </a:extLst>
          </p:cNvPr>
          <p:cNvGrpSpPr/>
          <p:nvPr/>
        </p:nvGrpSpPr>
        <p:grpSpPr>
          <a:xfrm flipH="1">
            <a:off x="6947098" y="1621410"/>
            <a:ext cx="2863285" cy="2356729"/>
            <a:chOff x="4388650" y="2313275"/>
            <a:chExt cx="1319000" cy="1085700"/>
          </a:xfrm>
        </p:grpSpPr>
        <p:sp>
          <p:nvSpPr>
            <p:cNvPr id="39" name="Google Shape;211;p24">
              <a:extLst>
                <a:ext uri="{FF2B5EF4-FFF2-40B4-BE49-F238E27FC236}">
                  <a16:creationId xmlns:a16="http://schemas.microsoft.com/office/drawing/2014/main" id="{5D3AF13F-B78E-3EDF-44FB-9E55FCF36F2F}"/>
                </a:ext>
              </a:extLst>
            </p:cNvPr>
            <p:cNvSpPr/>
            <p:nvPr/>
          </p:nvSpPr>
          <p:spPr>
            <a:xfrm>
              <a:off x="4422875" y="3236475"/>
              <a:ext cx="284875" cy="162500"/>
            </a:xfrm>
            <a:custGeom>
              <a:avLst/>
              <a:gdLst/>
              <a:ahLst/>
              <a:cxnLst/>
              <a:rect l="l" t="t" r="r" b="b"/>
              <a:pathLst>
                <a:path w="11395" h="6500" extrusionOk="0">
                  <a:moveTo>
                    <a:pt x="440" y="0"/>
                  </a:moveTo>
                  <a:cubicBezTo>
                    <a:pt x="352" y="135"/>
                    <a:pt x="270" y="274"/>
                    <a:pt x="193" y="415"/>
                  </a:cubicBezTo>
                  <a:lnTo>
                    <a:pt x="191" y="415"/>
                  </a:lnTo>
                  <a:cubicBezTo>
                    <a:pt x="1" y="767"/>
                    <a:pt x="2303" y="2396"/>
                    <a:pt x="5337" y="4058"/>
                  </a:cubicBezTo>
                  <a:cubicBezTo>
                    <a:pt x="7981" y="5506"/>
                    <a:pt x="10305" y="6500"/>
                    <a:pt x="10986" y="6500"/>
                  </a:cubicBezTo>
                  <a:cubicBezTo>
                    <a:pt x="11087" y="6500"/>
                    <a:pt x="11151" y="6478"/>
                    <a:pt x="11176" y="6433"/>
                  </a:cubicBezTo>
                  <a:cubicBezTo>
                    <a:pt x="11255" y="6291"/>
                    <a:pt x="11326" y="6147"/>
                    <a:pt x="11394" y="6000"/>
                  </a:cubicBezTo>
                  <a:lnTo>
                    <a:pt x="11394" y="6000"/>
                  </a:lnTo>
                  <a:cubicBezTo>
                    <a:pt x="11360" y="6019"/>
                    <a:pt x="11310" y="6028"/>
                    <a:pt x="11244" y="6028"/>
                  </a:cubicBezTo>
                  <a:cubicBezTo>
                    <a:pt x="10562" y="6028"/>
                    <a:pt x="8237" y="5036"/>
                    <a:pt x="5594" y="3587"/>
                  </a:cubicBezTo>
                  <a:cubicBezTo>
                    <a:pt x="2697" y="2000"/>
                    <a:pt x="464" y="441"/>
                    <a:pt x="4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212;p24">
              <a:extLst>
                <a:ext uri="{FF2B5EF4-FFF2-40B4-BE49-F238E27FC236}">
                  <a16:creationId xmlns:a16="http://schemas.microsoft.com/office/drawing/2014/main" id="{645013A1-4751-13F6-FAE1-1A7D72EABC48}"/>
                </a:ext>
              </a:extLst>
            </p:cNvPr>
            <p:cNvSpPr/>
            <p:nvPr/>
          </p:nvSpPr>
          <p:spPr>
            <a:xfrm>
              <a:off x="4433850" y="3137400"/>
              <a:ext cx="302375" cy="249825"/>
            </a:xfrm>
            <a:custGeom>
              <a:avLst/>
              <a:gdLst/>
              <a:ahLst/>
              <a:cxnLst/>
              <a:rect l="l" t="t" r="r" b="b"/>
              <a:pathLst>
                <a:path w="12095" h="9993" extrusionOk="0">
                  <a:moveTo>
                    <a:pt x="4816" y="1"/>
                  </a:moveTo>
                  <a:cubicBezTo>
                    <a:pt x="4816" y="1"/>
                    <a:pt x="3750" y="461"/>
                    <a:pt x="2529" y="1359"/>
                  </a:cubicBezTo>
                  <a:cubicBezTo>
                    <a:pt x="2453" y="1415"/>
                    <a:pt x="2377" y="1473"/>
                    <a:pt x="2300" y="1532"/>
                  </a:cubicBezTo>
                  <a:cubicBezTo>
                    <a:pt x="1488" y="2156"/>
                    <a:pt x="636" y="2970"/>
                    <a:pt x="1" y="3963"/>
                  </a:cubicBezTo>
                  <a:cubicBezTo>
                    <a:pt x="25" y="4404"/>
                    <a:pt x="2258" y="5963"/>
                    <a:pt x="5155" y="7552"/>
                  </a:cubicBezTo>
                  <a:cubicBezTo>
                    <a:pt x="7800" y="9000"/>
                    <a:pt x="10126" y="9993"/>
                    <a:pt x="10806" y="9993"/>
                  </a:cubicBezTo>
                  <a:cubicBezTo>
                    <a:pt x="10871" y="9993"/>
                    <a:pt x="10921" y="9983"/>
                    <a:pt x="10955" y="9964"/>
                  </a:cubicBezTo>
                  <a:cubicBezTo>
                    <a:pt x="11116" y="9616"/>
                    <a:pt x="11249" y="9257"/>
                    <a:pt x="11358" y="8900"/>
                  </a:cubicBezTo>
                  <a:cubicBezTo>
                    <a:pt x="11385" y="8809"/>
                    <a:pt x="11411" y="8718"/>
                    <a:pt x="11435" y="8627"/>
                  </a:cubicBezTo>
                  <a:cubicBezTo>
                    <a:pt x="12094" y="6188"/>
                    <a:pt x="11700" y="3772"/>
                    <a:pt x="11700" y="3772"/>
                  </a:cubicBezTo>
                  <a:lnTo>
                    <a:pt x="481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213;p24">
              <a:extLst>
                <a:ext uri="{FF2B5EF4-FFF2-40B4-BE49-F238E27FC236}">
                  <a16:creationId xmlns:a16="http://schemas.microsoft.com/office/drawing/2014/main" id="{73A30BC4-CBBC-DED3-1031-C8063A6CE7BD}"/>
                </a:ext>
              </a:extLst>
            </p:cNvPr>
            <p:cNvSpPr/>
            <p:nvPr/>
          </p:nvSpPr>
          <p:spPr>
            <a:xfrm>
              <a:off x="5008550" y="2646000"/>
              <a:ext cx="577200" cy="331650"/>
            </a:xfrm>
            <a:custGeom>
              <a:avLst/>
              <a:gdLst/>
              <a:ahLst/>
              <a:cxnLst/>
              <a:rect l="l" t="t" r="r" b="b"/>
              <a:pathLst>
                <a:path w="23088" h="13266" extrusionOk="0">
                  <a:moveTo>
                    <a:pt x="21874" y="0"/>
                  </a:moveTo>
                  <a:cubicBezTo>
                    <a:pt x="21472" y="0"/>
                    <a:pt x="21087" y="228"/>
                    <a:pt x="20908" y="617"/>
                  </a:cubicBezTo>
                  <a:lnTo>
                    <a:pt x="19853" y="2890"/>
                  </a:lnTo>
                  <a:lnTo>
                    <a:pt x="19244" y="4204"/>
                  </a:lnTo>
                  <a:lnTo>
                    <a:pt x="18984" y="4767"/>
                  </a:lnTo>
                  <a:lnTo>
                    <a:pt x="18851" y="5055"/>
                  </a:lnTo>
                  <a:lnTo>
                    <a:pt x="18411" y="6003"/>
                  </a:lnTo>
                  <a:cubicBezTo>
                    <a:pt x="18074" y="6732"/>
                    <a:pt x="17645" y="7395"/>
                    <a:pt x="17147" y="7983"/>
                  </a:cubicBezTo>
                  <a:cubicBezTo>
                    <a:pt x="17086" y="8057"/>
                    <a:pt x="17021" y="8131"/>
                    <a:pt x="16956" y="8203"/>
                  </a:cubicBezTo>
                  <a:cubicBezTo>
                    <a:pt x="16301" y="8927"/>
                    <a:pt x="15538" y="9528"/>
                    <a:pt x="14703" y="9994"/>
                  </a:cubicBezTo>
                  <a:cubicBezTo>
                    <a:pt x="14622" y="10040"/>
                    <a:pt x="14538" y="10084"/>
                    <a:pt x="14455" y="10126"/>
                  </a:cubicBezTo>
                  <a:cubicBezTo>
                    <a:pt x="13584" y="10579"/>
                    <a:pt x="12642" y="10885"/>
                    <a:pt x="11666" y="11032"/>
                  </a:cubicBezTo>
                  <a:cubicBezTo>
                    <a:pt x="11574" y="11047"/>
                    <a:pt x="11480" y="11059"/>
                    <a:pt x="11385" y="11070"/>
                  </a:cubicBezTo>
                  <a:cubicBezTo>
                    <a:pt x="11043" y="11110"/>
                    <a:pt x="10699" y="11130"/>
                    <a:pt x="10353" y="11130"/>
                  </a:cubicBezTo>
                  <a:cubicBezTo>
                    <a:pt x="9477" y="11130"/>
                    <a:pt x="8591" y="11000"/>
                    <a:pt x="7722" y="10726"/>
                  </a:cubicBezTo>
                  <a:cubicBezTo>
                    <a:pt x="7633" y="10699"/>
                    <a:pt x="7542" y="10668"/>
                    <a:pt x="7452" y="10637"/>
                  </a:cubicBezTo>
                  <a:cubicBezTo>
                    <a:pt x="7380" y="10611"/>
                    <a:pt x="7307" y="10585"/>
                    <a:pt x="7234" y="10556"/>
                  </a:cubicBezTo>
                  <a:lnTo>
                    <a:pt x="1563" y="8402"/>
                  </a:lnTo>
                  <a:cubicBezTo>
                    <a:pt x="1439" y="8355"/>
                    <a:pt x="1312" y="8333"/>
                    <a:pt x="1186" y="8333"/>
                  </a:cubicBezTo>
                  <a:cubicBezTo>
                    <a:pt x="758" y="8333"/>
                    <a:pt x="353" y="8595"/>
                    <a:pt x="191" y="9020"/>
                  </a:cubicBezTo>
                  <a:cubicBezTo>
                    <a:pt x="0" y="9522"/>
                    <a:pt x="214" y="10079"/>
                    <a:pt x="673" y="10331"/>
                  </a:cubicBezTo>
                  <a:cubicBezTo>
                    <a:pt x="715" y="10355"/>
                    <a:pt x="760" y="10375"/>
                    <a:pt x="807" y="10393"/>
                  </a:cubicBezTo>
                  <a:lnTo>
                    <a:pt x="1842" y="10787"/>
                  </a:lnTo>
                  <a:lnTo>
                    <a:pt x="6479" y="12547"/>
                  </a:lnTo>
                  <a:cubicBezTo>
                    <a:pt x="6900" y="12707"/>
                    <a:pt x="7328" y="12841"/>
                    <a:pt x="7761" y="12948"/>
                  </a:cubicBezTo>
                  <a:cubicBezTo>
                    <a:pt x="7895" y="12980"/>
                    <a:pt x="8027" y="13010"/>
                    <a:pt x="8160" y="13037"/>
                  </a:cubicBezTo>
                  <a:cubicBezTo>
                    <a:pt x="8892" y="13189"/>
                    <a:pt x="9636" y="13265"/>
                    <a:pt x="10379" y="13265"/>
                  </a:cubicBezTo>
                  <a:cubicBezTo>
                    <a:pt x="10999" y="13265"/>
                    <a:pt x="11618" y="13213"/>
                    <a:pt x="12231" y="13107"/>
                  </a:cubicBezTo>
                  <a:cubicBezTo>
                    <a:pt x="12346" y="13089"/>
                    <a:pt x="12462" y="13066"/>
                    <a:pt x="12577" y="13042"/>
                  </a:cubicBezTo>
                  <a:cubicBezTo>
                    <a:pt x="13237" y="12907"/>
                    <a:pt x="13887" y="12710"/>
                    <a:pt x="14522" y="12451"/>
                  </a:cubicBezTo>
                  <a:cubicBezTo>
                    <a:pt x="15006" y="12254"/>
                    <a:pt x="15473" y="12024"/>
                    <a:pt x="15918" y="11765"/>
                  </a:cubicBezTo>
                  <a:cubicBezTo>
                    <a:pt x="16008" y="11712"/>
                    <a:pt x="16097" y="11659"/>
                    <a:pt x="16185" y="11603"/>
                  </a:cubicBezTo>
                  <a:cubicBezTo>
                    <a:pt x="17116" y="11026"/>
                    <a:pt x="17951" y="10314"/>
                    <a:pt x="18666" y="9492"/>
                  </a:cubicBezTo>
                  <a:cubicBezTo>
                    <a:pt x="18733" y="9416"/>
                    <a:pt x="18796" y="9339"/>
                    <a:pt x="18860" y="9261"/>
                  </a:cubicBezTo>
                  <a:cubicBezTo>
                    <a:pt x="19447" y="8548"/>
                    <a:pt x="19947" y="7756"/>
                    <a:pt x="20343" y="6900"/>
                  </a:cubicBezTo>
                  <a:lnTo>
                    <a:pt x="20733" y="6056"/>
                  </a:lnTo>
                  <a:lnTo>
                    <a:pt x="20862" y="5782"/>
                  </a:lnTo>
                  <a:lnTo>
                    <a:pt x="21751" y="3864"/>
                  </a:lnTo>
                  <a:lnTo>
                    <a:pt x="22840" y="1512"/>
                  </a:lnTo>
                  <a:cubicBezTo>
                    <a:pt x="23087" y="979"/>
                    <a:pt x="22856" y="346"/>
                    <a:pt x="22321" y="99"/>
                  </a:cubicBezTo>
                  <a:cubicBezTo>
                    <a:pt x="22176" y="32"/>
                    <a:pt x="22024" y="0"/>
                    <a:pt x="218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214;p24">
              <a:extLst>
                <a:ext uri="{FF2B5EF4-FFF2-40B4-BE49-F238E27FC236}">
                  <a16:creationId xmlns:a16="http://schemas.microsoft.com/office/drawing/2014/main" id="{8114870F-4762-EAA6-2D9B-6415564CEB46}"/>
                </a:ext>
              </a:extLst>
            </p:cNvPr>
            <p:cNvSpPr/>
            <p:nvPr/>
          </p:nvSpPr>
          <p:spPr>
            <a:xfrm>
              <a:off x="4444500" y="2590075"/>
              <a:ext cx="711075" cy="698300"/>
            </a:xfrm>
            <a:custGeom>
              <a:avLst/>
              <a:gdLst/>
              <a:ahLst/>
              <a:cxnLst/>
              <a:rect l="l" t="t" r="r" b="b"/>
              <a:pathLst>
                <a:path w="28443" h="27932" extrusionOk="0">
                  <a:moveTo>
                    <a:pt x="5556" y="0"/>
                  </a:moveTo>
                  <a:lnTo>
                    <a:pt x="1502" y="12131"/>
                  </a:lnTo>
                  <a:cubicBezTo>
                    <a:pt x="0" y="16623"/>
                    <a:pt x="1321" y="21379"/>
                    <a:pt x="4507" y="24475"/>
                  </a:cubicBezTo>
                  <a:cubicBezTo>
                    <a:pt x="4575" y="24541"/>
                    <a:pt x="4645" y="24608"/>
                    <a:pt x="4714" y="24672"/>
                  </a:cubicBezTo>
                  <a:cubicBezTo>
                    <a:pt x="5905" y="25774"/>
                    <a:pt x="7339" y="26651"/>
                    <a:pt x="8972" y="27209"/>
                  </a:cubicBezTo>
                  <a:cubicBezTo>
                    <a:pt x="9036" y="27230"/>
                    <a:pt x="9099" y="27251"/>
                    <a:pt x="9163" y="27272"/>
                  </a:cubicBezTo>
                  <a:cubicBezTo>
                    <a:pt x="9227" y="27294"/>
                    <a:pt x="9289" y="27315"/>
                    <a:pt x="9352" y="27335"/>
                  </a:cubicBezTo>
                  <a:cubicBezTo>
                    <a:pt x="9548" y="27400"/>
                    <a:pt x="9743" y="27457"/>
                    <a:pt x="9940" y="27512"/>
                  </a:cubicBezTo>
                  <a:cubicBezTo>
                    <a:pt x="10982" y="27795"/>
                    <a:pt x="12033" y="27931"/>
                    <a:pt x="13070" y="27931"/>
                  </a:cubicBezTo>
                  <a:cubicBezTo>
                    <a:pt x="18065" y="27931"/>
                    <a:pt x="22718" y="24773"/>
                    <a:pt x="24387" y="19779"/>
                  </a:cubicBezTo>
                  <a:lnTo>
                    <a:pt x="27146" y="11527"/>
                  </a:lnTo>
                  <a:lnTo>
                    <a:pt x="28442" y="7648"/>
                  </a:lnTo>
                  <a:lnTo>
                    <a:pt x="555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" name="Google Shape;215;p24">
              <a:extLst>
                <a:ext uri="{FF2B5EF4-FFF2-40B4-BE49-F238E27FC236}">
                  <a16:creationId xmlns:a16="http://schemas.microsoft.com/office/drawing/2014/main" id="{E1825D5D-B954-89B1-415B-8F8BD25ED37E}"/>
                </a:ext>
              </a:extLst>
            </p:cNvPr>
            <p:cNvSpPr/>
            <p:nvPr/>
          </p:nvSpPr>
          <p:spPr>
            <a:xfrm>
              <a:off x="4574225" y="2577925"/>
              <a:ext cx="590500" cy="215475"/>
            </a:xfrm>
            <a:custGeom>
              <a:avLst/>
              <a:gdLst/>
              <a:ahLst/>
              <a:cxnLst/>
              <a:rect l="l" t="t" r="r" b="b"/>
              <a:pathLst>
                <a:path w="23620" h="8619" extrusionOk="0">
                  <a:moveTo>
                    <a:pt x="1951" y="0"/>
                  </a:moveTo>
                  <a:cubicBezTo>
                    <a:pt x="1043" y="0"/>
                    <a:pt x="477" y="156"/>
                    <a:pt x="367" y="485"/>
                  </a:cubicBezTo>
                  <a:cubicBezTo>
                    <a:pt x="1" y="1581"/>
                    <a:pt x="4828" y="4181"/>
                    <a:pt x="11148" y="6294"/>
                  </a:cubicBezTo>
                  <a:cubicBezTo>
                    <a:pt x="15570" y="7771"/>
                    <a:pt x="19552" y="8618"/>
                    <a:pt x="21670" y="8618"/>
                  </a:cubicBezTo>
                  <a:cubicBezTo>
                    <a:pt x="22578" y="8618"/>
                    <a:pt x="23143" y="8463"/>
                    <a:pt x="23253" y="8134"/>
                  </a:cubicBezTo>
                  <a:cubicBezTo>
                    <a:pt x="23620" y="7037"/>
                    <a:pt x="18792" y="4436"/>
                    <a:pt x="12473" y="2325"/>
                  </a:cubicBezTo>
                  <a:cubicBezTo>
                    <a:pt x="8050" y="847"/>
                    <a:pt x="4068" y="0"/>
                    <a:pt x="19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216;p24">
              <a:extLst>
                <a:ext uri="{FF2B5EF4-FFF2-40B4-BE49-F238E27FC236}">
                  <a16:creationId xmlns:a16="http://schemas.microsoft.com/office/drawing/2014/main" id="{362E12F4-729B-CF12-F12D-2B824D646F1D}"/>
                </a:ext>
              </a:extLst>
            </p:cNvPr>
            <p:cNvSpPr/>
            <p:nvPr/>
          </p:nvSpPr>
          <p:spPr>
            <a:xfrm>
              <a:off x="4590900" y="2586800"/>
              <a:ext cx="557175" cy="197700"/>
            </a:xfrm>
            <a:custGeom>
              <a:avLst/>
              <a:gdLst/>
              <a:ahLst/>
              <a:cxnLst/>
              <a:rect l="l" t="t" r="r" b="b"/>
              <a:pathLst>
                <a:path w="22287" h="7908" extrusionOk="0">
                  <a:moveTo>
                    <a:pt x="1289" y="1"/>
                  </a:moveTo>
                  <a:cubicBezTo>
                    <a:pt x="358" y="1"/>
                    <a:pt x="61" y="168"/>
                    <a:pt x="37" y="242"/>
                  </a:cubicBezTo>
                  <a:cubicBezTo>
                    <a:pt x="0" y="351"/>
                    <a:pt x="329" y="1014"/>
                    <a:pt x="2601" y="2258"/>
                  </a:cubicBezTo>
                  <a:lnTo>
                    <a:pt x="2600" y="2258"/>
                  </a:lnTo>
                  <a:cubicBezTo>
                    <a:pt x="4629" y="3370"/>
                    <a:pt x="7468" y="4557"/>
                    <a:pt x="10593" y="5601"/>
                  </a:cubicBezTo>
                  <a:cubicBezTo>
                    <a:pt x="13631" y="6617"/>
                    <a:pt x="16552" y="7365"/>
                    <a:pt x="18819" y="7711"/>
                  </a:cubicBezTo>
                  <a:cubicBezTo>
                    <a:pt x="19779" y="7857"/>
                    <a:pt x="20485" y="7908"/>
                    <a:pt x="20998" y="7908"/>
                  </a:cubicBezTo>
                  <a:cubicBezTo>
                    <a:pt x="21929" y="7908"/>
                    <a:pt x="22226" y="7740"/>
                    <a:pt x="22250" y="7667"/>
                  </a:cubicBezTo>
                  <a:cubicBezTo>
                    <a:pt x="22286" y="7558"/>
                    <a:pt x="21958" y="6894"/>
                    <a:pt x="19686" y="5649"/>
                  </a:cubicBezTo>
                  <a:cubicBezTo>
                    <a:pt x="17656" y="4537"/>
                    <a:pt x="14817" y="3351"/>
                    <a:pt x="11694" y="2306"/>
                  </a:cubicBezTo>
                  <a:cubicBezTo>
                    <a:pt x="8657" y="1291"/>
                    <a:pt x="5735" y="542"/>
                    <a:pt x="3468" y="198"/>
                  </a:cubicBezTo>
                  <a:cubicBezTo>
                    <a:pt x="2508" y="52"/>
                    <a:pt x="1802" y="1"/>
                    <a:pt x="12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217;p24">
              <a:extLst>
                <a:ext uri="{FF2B5EF4-FFF2-40B4-BE49-F238E27FC236}">
                  <a16:creationId xmlns:a16="http://schemas.microsoft.com/office/drawing/2014/main" id="{F5369972-DD28-03A9-54EC-90E6A1F6C80A}"/>
                </a:ext>
              </a:extLst>
            </p:cNvPr>
            <p:cNvSpPr/>
            <p:nvPr/>
          </p:nvSpPr>
          <p:spPr>
            <a:xfrm>
              <a:off x="4590825" y="2520000"/>
              <a:ext cx="586625" cy="223800"/>
            </a:xfrm>
            <a:custGeom>
              <a:avLst/>
              <a:gdLst/>
              <a:ahLst/>
              <a:cxnLst/>
              <a:rect l="l" t="t" r="r" b="b"/>
              <a:pathLst>
                <a:path w="23465" h="8952" extrusionOk="0">
                  <a:moveTo>
                    <a:pt x="644" y="1"/>
                  </a:moveTo>
                  <a:cubicBezTo>
                    <a:pt x="608" y="102"/>
                    <a:pt x="571" y="204"/>
                    <a:pt x="538" y="307"/>
                  </a:cubicBezTo>
                  <a:lnTo>
                    <a:pt x="367" y="817"/>
                  </a:lnTo>
                  <a:cubicBezTo>
                    <a:pt x="0" y="1914"/>
                    <a:pt x="4826" y="4513"/>
                    <a:pt x="11147" y="6626"/>
                  </a:cubicBezTo>
                  <a:cubicBezTo>
                    <a:pt x="15570" y="8104"/>
                    <a:pt x="19551" y="8952"/>
                    <a:pt x="21668" y="8952"/>
                  </a:cubicBezTo>
                  <a:cubicBezTo>
                    <a:pt x="22577" y="8952"/>
                    <a:pt x="23142" y="8796"/>
                    <a:pt x="23251" y="8467"/>
                  </a:cubicBezTo>
                  <a:lnTo>
                    <a:pt x="23422" y="7955"/>
                  </a:lnTo>
                  <a:cubicBezTo>
                    <a:pt x="23437" y="7912"/>
                    <a:pt x="23450" y="7871"/>
                    <a:pt x="23465" y="7829"/>
                  </a:cubicBezTo>
                  <a:lnTo>
                    <a:pt x="23465" y="7829"/>
                  </a:lnTo>
                  <a:cubicBezTo>
                    <a:pt x="23188" y="7920"/>
                    <a:pt x="22797" y="7965"/>
                    <a:pt x="22308" y="7965"/>
                  </a:cubicBezTo>
                  <a:cubicBezTo>
                    <a:pt x="20153" y="7965"/>
                    <a:pt x="16101" y="7102"/>
                    <a:pt x="11598" y="5598"/>
                  </a:cubicBezTo>
                  <a:cubicBezTo>
                    <a:pt x="5712" y="3630"/>
                    <a:pt x="1097" y="1246"/>
                    <a:pt x="6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218;p24">
              <a:extLst>
                <a:ext uri="{FF2B5EF4-FFF2-40B4-BE49-F238E27FC236}">
                  <a16:creationId xmlns:a16="http://schemas.microsoft.com/office/drawing/2014/main" id="{C6214D8E-176F-A77C-EF92-F544DDFAD514}"/>
                </a:ext>
              </a:extLst>
            </p:cNvPr>
            <p:cNvSpPr/>
            <p:nvPr/>
          </p:nvSpPr>
          <p:spPr>
            <a:xfrm>
              <a:off x="4606925" y="2321525"/>
              <a:ext cx="621150" cy="397600"/>
            </a:xfrm>
            <a:custGeom>
              <a:avLst/>
              <a:gdLst/>
              <a:ahLst/>
              <a:cxnLst/>
              <a:rect l="l" t="t" r="r" b="b"/>
              <a:pathLst>
                <a:path w="24846" h="15904" extrusionOk="0">
                  <a:moveTo>
                    <a:pt x="11335" y="1"/>
                  </a:moveTo>
                  <a:cubicBezTo>
                    <a:pt x="9445" y="1"/>
                    <a:pt x="7603" y="449"/>
                    <a:pt x="5948" y="1274"/>
                  </a:cubicBezTo>
                  <a:cubicBezTo>
                    <a:pt x="3276" y="2607"/>
                    <a:pt x="1095" y="4929"/>
                    <a:pt x="0" y="7940"/>
                  </a:cubicBezTo>
                  <a:cubicBezTo>
                    <a:pt x="453" y="9185"/>
                    <a:pt x="5068" y="11569"/>
                    <a:pt x="10954" y="13537"/>
                  </a:cubicBezTo>
                  <a:cubicBezTo>
                    <a:pt x="15457" y="15041"/>
                    <a:pt x="19509" y="15904"/>
                    <a:pt x="21664" y="15904"/>
                  </a:cubicBezTo>
                  <a:cubicBezTo>
                    <a:pt x="22153" y="15904"/>
                    <a:pt x="22544" y="15859"/>
                    <a:pt x="22821" y="15768"/>
                  </a:cubicBezTo>
                  <a:cubicBezTo>
                    <a:pt x="24846" y="9483"/>
                    <a:pt x="21439" y="2725"/>
                    <a:pt x="15161" y="627"/>
                  </a:cubicBezTo>
                  <a:cubicBezTo>
                    <a:pt x="13892" y="202"/>
                    <a:pt x="12603" y="1"/>
                    <a:pt x="113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219;p24">
              <a:extLst>
                <a:ext uri="{FF2B5EF4-FFF2-40B4-BE49-F238E27FC236}">
                  <a16:creationId xmlns:a16="http://schemas.microsoft.com/office/drawing/2014/main" id="{469FB419-0E9B-35E3-C073-4DC31FFE1C04}"/>
                </a:ext>
              </a:extLst>
            </p:cNvPr>
            <p:cNvSpPr/>
            <p:nvPr/>
          </p:nvSpPr>
          <p:spPr>
            <a:xfrm>
              <a:off x="4719000" y="2826275"/>
              <a:ext cx="401475" cy="462100"/>
            </a:xfrm>
            <a:custGeom>
              <a:avLst/>
              <a:gdLst/>
              <a:ahLst/>
              <a:cxnLst/>
              <a:rect l="l" t="t" r="r" b="b"/>
              <a:pathLst>
                <a:path w="16059" h="18484" extrusionOk="0">
                  <a:moveTo>
                    <a:pt x="11689" y="0"/>
                  </a:moveTo>
                  <a:cubicBezTo>
                    <a:pt x="9277" y="0"/>
                    <a:pt x="6932" y="1498"/>
                    <a:pt x="6117" y="4063"/>
                  </a:cubicBezTo>
                  <a:cubicBezTo>
                    <a:pt x="5037" y="7462"/>
                    <a:pt x="3225" y="12146"/>
                    <a:pt x="585" y="15808"/>
                  </a:cubicBezTo>
                  <a:cubicBezTo>
                    <a:pt x="578" y="15816"/>
                    <a:pt x="573" y="15825"/>
                    <a:pt x="566" y="15833"/>
                  </a:cubicBezTo>
                  <a:cubicBezTo>
                    <a:pt x="1" y="16617"/>
                    <a:pt x="234" y="17632"/>
                    <a:pt x="911" y="18149"/>
                  </a:cubicBezTo>
                  <a:cubicBezTo>
                    <a:pt x="1175" y="18349"/>
                    <a:pt x="1506" y="18474"/>
                    <a:pt x="1882" y="18482"/>
                  </a:cubicBezTo>
                  <a:cubicBezTo>
                    <a:pt x="1950" y="18483"/>
                    <a:pt x="2019" y="18484"/>
                    <a:pt x="2087" y="18484"/>
                  </a:cubicBezTo>
                  <a:cubicBezTo>
                    <a:pt x="7084" y="18484"/>
                    <a:pt x="11738" y="15327"/>
                    <a:pt x="13407" y="10331"/>
                  </a:cubicBezTo>
                  <a:lnTo>
                    <a:pt x="15413" y="4330"/>
                  </a:lnTo>
                  <a:lnTo>
                    <a:pt x="15532" y="3972"/>
                  </a:lnTo>
                  <a:lnTo>
                    <a:pt x="15861" y="2988"/>
                  </a:lnTo>
                  <a:cubicBezTo>
                    <a:pt x="16058" y="2402"/>
                    <a:pt x="15875" y="1756"/>
                    <a:pt x="15402" y="1360"/>
                  </a:cubicBezTo>
                  <a:cubicBezTo>
                    <a:pt x="15098" y="1102"/>
                    <a:pt x="14777" y="885"/>
                    <a:pt x="14445" y="704"/>
                  </a:cubicBezTo>
                  <a:cubicBezTo>
                    <a:pt x="14375" y="666"/>
                    <a:pt x="14304" y="628"/>
                    <a:pt x="14233" y="593"/>
                  </a:cubicBezTo>
                  <a:cubicBezTo>
                    <a:pt x="13421" y="191"/>
                    <a:pt x="12550" y="0"/>
                    <a:pt x="116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220;p24">
              <a:extLst>
                <a:ext uri="{FF2B5EF4-FFF2-40B4-BE49-F238E27FC236}">
                  <a16:creationId xmlns:a16="http://schemas.microsoft.com/office/drawing/2014/main" id="{2267CF85-9048-ADFA-00C8-56002AE73D0D}"/>
                </a:ext>
              </a:extLst>
            </p:cNvPr>
            <p:cNvSpPr/>
            <p:nvPr/>
          </p:nvSpPr>
          <p:spPr>
            <a:xfrm>
              <a:off x="4705700" y="2820425"/>
              <a:ext cx="369125" cy="459575"/>
            </a:xfrm>
            <a:custGeom>
              <a:avLst/>
              <a:gdLst/>
              <a:ahLst/>
              <a:cxnLst/>
              <a:rect l="l" t="t" r="r" b="b"/>
              <a:pathLst>
                <a:path w="14765" h="18383" extrusionOk="0">
                  <a:moveTo>
                    <a:pt x="11794" y="1"/>
                  </a:moveTo>
                  <a:cubicBezTo>
                    <a:pt x="9383" y="1"/>
                    <a:pt x="7038" y="1497"/>
                    <a:pt x="6222" y="4063"/>
                  </a:cubicBezTo>
                  <a:lnTo>
                    <a:pt x="6223" y="4063"/>
                  </a:lnTo>
                  <a:cubicBezTo>
                    <a:pt x="5142" y="7463"/>
                    <a:pt x="3330" y="12145"/>
                    <a:pt x="690" y="15808"/>
                  </a:cubicBezTo>
                  <a:cubicBezTo>
                    <a:pt x="684" y="15817"/>
                    <a:pt x="678" y="15824"/>
                    <a:pt x="672" y="15833"/>
                  </a:cubicBezTo>
                  <a:cubicBezTo>
                    <a:pt x="1" y="16765"/>
                    <a:pt x="457" y="18022"/>
                    <a:pt x="1443" y="18383"/>
                  </a:cubicBezTo>
                  <a:cubicBezTo>
                    <a:pt x="766" y="17866"/>
                    <a:pt x="533" y="16851"/>
                    <a:pt x="1098" y="16067"/>
                  </a:cubicBezTo>
                  <a:cubicBezTo>
                    <a:pt x="1104" y="16059"/>
                    <a:pt x="1111" y="16050"/>
                    <a:pt x="1117" y="16041"/>
                  </a:cubicBezTo>
                  <a:cubicBezTo>
                    <a:pt x="3757" y="12378"/>
                    <a:pt x="5568" y="7696"/>
                    <a:pt x="6649" y="4296"/>
                  </a:cubicBezTo>
                  <a:cubicBezTo>
                    <a:pt x="7465" y="1731"/>
                    <a:pt x="9810" y="234"/>
                    <a:pt x="12221" y="234"/>
                  </a:cubicBezTo>
                  <a:cubicBezTo>
                    <a:pt x="13083" y="234"/>
                    <a:pt x="13953" y="425"/>
                    <a:pt x="14765" y="827"/>
                  </a:cubicBezTo>
                  <a:cubicBezTo>
                    <a:pt x="14694" y="785"/>
                    <a:pt x="14622" y="744"/>
                    <a:pt x="14551" y="704"/>
                  </a:cubicBezTo>
                  <a:cubicBezTo>
                    <a:pt x="13679" y="227"/>
                    <a:pt x="12732" y="1"/>
                    <a:pt x="1179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221;p24">
              <a:extLst>
                <a:ext uri="{FF2B5EF4-FFF2-40B4-BE49-F238E27FC236}">
                  <a16:creationId xmlns:a16="http://schemas.microsoft.com/office/drawing/2014/main" id="{4C21ED6C-EEDC-0FB3-86A6-26548F2BB5FD}"/>
                </a:ext>
              </a:extLst>
            </p:cNvPr>
            <p:cNvSpPr/>
            <p:nvPr/>
          </p:nvSpPr>
          <p:spPr>
            <a:xfrm>
              <a:off x="5487750" y="2687725"/>
              <a:ext cx="86000" cy="65025"/>
            </a:xfrm>
            <a:custGeom>
              <a:avLst/>
              <a:gdLst/>
              <a:ahLst/>
              <a:cxnLst/>
              <a:rect l="l" t="t" r="r" b="b"/>
              <a:pathLst>
                <a:path w="3440" h="2601" extrusionOk="0">
                  <a:moveTo>
                    <a:pt x="546" y="1"/>
                  </a:moveTo>
                  <a:lnTo>
                    <a:pt x="83" y="1126"/>
                  </a:lnTo>
                  <a:cubicBezTo>
                    <a:pt x="1" y="1326"/>
                    <a:pt x="129" y="1588"/>
                    <a:pt x="401" y="1838"/>
                  </a:cubicBezTo>
                  <a:cubicBezTo>
                    <a:pt x="613" y="2035"/>
                    <a:pt x="911" y="2223"/>
                    <a:pt x="1264" y="2368"/>
                  </a:cubicBezTo>
                  <a:cubicBezTo>
                    <a:pt x="1642" y="2524"/>
                    <a:pt x="2013" y="2600"/>
                    <a:pt x="2315" y="2600"/>
                  </a:cubicBezTo>
                  <a:cubicBezTo>
                    <a:pt x="2342" y="2600"/>
                    <a:pt x="2369" y="2600"/>
                    <a:pt x="2395" y="2598"/>
                  </a:cubicBezTo>
                  <a:cubicBezTo>
                    <a:pt x="2689" y="2583"/>
                    <a:pt x="2906" y="2489"/>
                    <a:pt x="2976" y="2317"/>
                  </a:cubicBezTo>
                  <a:lnTo>
                    <a:pt x="3439" y="1191"/>
                  </a:lnTo>
                  <a:lnTo>
                    <a:pt x="54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222;p24">
              <a:extLst>
                <a:ext uri="{FF2B5EF4-FFF2-40B4-BE49-F238E27FC236}">
                  <a16:creationId xmlns:a16="http://schemas.microsoft.com/office/drawing/2014/main" id="{AF230651-88EC-A4CA-E0F9-171E582F6E9C}"/>
                </a:ext>
              </a:extLst>
            </p:cNvPr>
            <p:cNvSpPr/>
            <p:nvPr/>
          </p:nvSpPr>
          <p:spPr>
            <a:xfrm>
              <a:off x="5491475" y="2634400"/>
              <a:ext cx="118875" cy="90200"/>
            </a:xfrm>
            <a:custGeom>
              <a:avLst/>
              <a:gdLst/>
              <a:ahLst/>
              <a:cxnLst/>
              <a:rect l="l" t="t" r="r" b="b"/>
              <a:pathLst>
                <a:path w="4755" h="3608" extrusionOk="0">
                  <a:moveTo>
                    <a:pt x="488" y="1"/>
                  </a:moveTo>
                  <a:cubicBezTo>
                    <a:pt x="488" y="1"/>
                    <a:pt x="0" y="902"/>
                    <a:pt x="397" y="2134"/>
                  </a:cubicBezTo>
                  <a:cubicBezTo>
                    <a:pt x="250" y="2491"/>
                    <a:pt x="779" y="3047"/>
                    <a:pt x="1577" y="3376"/>
                  </a:cubicBezTo>
                  <a:cubicBezTo>
                    <a:pt x="1955" y="3530"/>
                    <a:pt x="2325" y="3607"/>
                    <a:pt x="2626" y="3607"/>
                  </a:cubicBezTo>
                  <a:cubicBezTo>
                    <a:pt x="2947" y="3607"/>
                    <a:pt x="3189" y="3520"/>
                    <a:pt x="3278" y="3348"/>
                  </a:cubicBezTo>
                  <a:lnTo>
                    <a:pt x="3290" y="3354"/>
                  </a:lnTo>
                  <a:cubicBezTo>
                    <a:pt x="4449" y="2779"/>
                    <a:pt x="4755" y="1802"/>
                    <a:pt x="4755" y="1802"/>
                  </a:cubicBezTo>
                  <a:lnTo>
                    <a:pt x="48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223;p24">
              <a:extLst>
                <a:ext uri="{FF2B5EF4-FFF2-40B4-BE49-F238E27FC236}">
                  <a16:creationId xmlns:a16="http://schemas.microsoft.com/office/drawing/2014/main" id="{BF48C07B-3221-AEDE-6450-1631D9654CCC}"/>
                </a:ext>
              </a:extLst>
            </p:cNvPr>
            <p:cNvSpPr/>
            <p:nvPr/>
          </p:nvSpPr>
          <p:spPr>
            <a:xfrm>
              <a:off x="5498250" y="2623925"/>
              <a:ext cx="117675" cy="64950"/>
            </a:xfrm>
            <a:custGeom>
              <a:avLst/>
              <a:gdLst/>
              <a:ahLst/>
              <a:cxnLst/>
              <a:rect l="l" t="t" r="r" b="b"/>
              <a:pathLst>
                <a:path w="4707" h="2598" extrusionOk="0">
                  <a:moveTo>
                    <a:pt x="1198" y="1"/>
                  </a:moveTo>
                  <a:cubicBezTo>
                    <a:pt x="701" y="1"/>
                    <a:pt x="331" y="142"/>
                    <a:pt x="217" y="420"/>
                  </a:cubicBezTo>
                  <a:cubicBezTo>
                    <a:pt x="0" y="947"/>
                    <a:pt x="780" y="1769"/>
                    <a:pt x="1960" y="2254"/>
                  </a:cubicBezTo>
                  <a:cubicBezTo>
                    <a:pt x="2517" y="2484"/>
                    <a:pt x="3064" y="2597"/>
                    <a:pt x="3509" y="2597"/>
                  </a:cubicBezTo>
                  <a:cubicBezTo>
                    <a:pt x="4006" y="2597"/>
                    <a:pt x="4375" y="2456"/>
                    <a:pt x="4490" y="2178"/>
                  </a:cubicBezTo>
                  <a:cubicBezTo>
                    <a:pt x="4707" y="1650"/>
                    <a:pt x="3926" y="829"/>
                    <a:pt x="2746" y="343"/>
                  </a:cubicBezTo>
                  <a:cubicBezTo>
                    <a:pt x="2189" y="114"/>
                    <a:pt x="1642" y="1"/>
                    <a:pt x="1198" y="1"/>
                  </a:cubicBez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224;p24">
              <a:extLst>
                <a:ext uri="{FF2B5EF4-FFF2-40B4-BE49-F238E27FC236}">
                  <a16:creationId xmlns:a16="http://schemas.microsoft.com/office/drawing/2014/main" id="{583A8723-9D0F-50CA-9EF4-B215777FD18E}"/>
                </a:ext>
              </a:extLst>
            </p:cNvPr>
            <p:cNvSpPr/>
            <p:nvPr/>
          </p:nvSpPr>
          <p:spPr>
            <a:xfrm>
              <a:off x="4786400" y="2462150"/>
              <a:ext cx="360800" cy="211625"/>
            </a:xfrm>
            <a:custGeom>
              <a:avLst/>
              <a:gdLst/>
              <a:ahLst/>
              <a:cxnLst/>
              <a:rect l="l" t="t" r="r" b="b"/>
              <a:pathLst>
                <a:path w="14432" h="8465" extrusionOk="0">
                  <a:moveTo>
                    <a:pt x="2547" y="0"/>
                  </a:moveTo>
                  <a:cubicBezTo>
                    <a:pt x="1724" y="0"/>
                    <a:pt x="984" y="572"/>
                    <a:pt x="804" y="1409"/>
                  </a:cubicBezTo>
                  <a:lnTo>
                    <a:pt x="210" y="4152"/>
                  </a:lnTo>
                  <a:cubicBezTo>
                    <a:pt x="1" y="5117"/>
                    <a:pt x="614" y="6068"/>
                    <a:pt x="1578" y="6276"/>
                  </a:cubicBezTo>
                  <a:lnTo>
                    <a:pt x="11505" y="8424"/>
                  </a:lnTo>
                  <a:cubicBezTo>
                    <a:pt x="11633" y="8451"/>
                    <a:pt x="11760" y="8465"/>
                    <a:pt x="11885" y="8465"/>
                  </a:cubicBezTo>
                  <a:cubicBezTo>
                    <a:pt x="12708" y="8465"/>
                    <a:pt x="13447" y="7893"/>
                    <a:pt x="13629" y="7056"/>
                  </a:cubicBezTo>
                  <a:lnTo>
                    <a:pt x="14222" y="4313"/>
                  </a:lnTo>
                  <a:cubicBezTo>
                    <a:pt x="14431" y="3348"/>
                    <a:pt x="13818" y="2397"/>
                    <a:pt x="12855" y="2189"/>
                  </a:cubicBezTo>
                  <a:lnTo>
                    <a:pt x="2927" y="41"/>
                  </a:lnTo>
                  <a:cubicBezTo>
                    <a:pt x="2800" y="14"/>
                    <a:pt x="2672" y="0"/>
                    <a:pt x="25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225;p24">
              <a:extLst>
                <a:ext uri="{FF2B5EF4-FFF2-40B4-BE49-F238E27FC236}">
                  <a16:creationId xmlns:a16="http://schemas.microsoft.com/office/drawing/2014/main" id="{EE57F0A0-1F98-8833-8D8E-250CB6CDA9F4}"/>
                </a:ext>
              </a:extLst>
            </p:cNvPr>
            <p:cNvSpPr/>
            <p:nvPr/>
          </p:nvSpPr>
          <p:spPr>
            <a:xfrm>
              <a:off x="4841500" y="2474075"/>
              <a:ext cx="360800" cy="211625"/>
            </a:xfrm>
            <a:custGeom>
              <a:avLst/>
              <a:gdLst/>
              <a:ahLst/>
              <a:cxnLst/>
              <a:rect l="l" t="t" r="r" b="b"/>
              <a:pathLst>
                <a:path w="14432" h="8465" extrusionOk="0">
                  <a:moveTo>
                    <a:pt x="2547" y="1"/>
                  </a:moveTo>
                  <a:cubicBezTo>
                    <a:pt x="1724" y="1"/>
                    <a:pt x="985" y="572"/>
                    <a:pt x="803" y="1409"/>
                  </a:cubicBezTo>
                  <a:lnTo>
                    <a:pt x="210" y="4152"/>
                  </a:lnTo>
                  <a:cubicBezTo>
                    <a:pt x="1" y="5117"/>
                    <a:pt x="614" y="6067"/>
                    <a:pt x="1578" y="6276"/>
                  </a:cubicBezTo>
                  <a:lnTo>
                    <a:pt x="11505" y="8424"/>
                  </a:lnTo>
                  <a:cubicBezTo>
                    <a:pt x="11632" y="8451"/>
                    <a:pt x="11759" y="8465"/>
                    <a:pt x="11884" y="8465"/>
                  </a:cubicBezTo>
                  <a:cubicBezTo>
                    <a:pt x="12707" y="8465"/>
                    <a:pt x="13447" y="7892"/>
                    <a:pt x="13629" y="7056"/>
                  </a:cubicBezTo>
                  <a:lnTo>
                    <a:pt x="14222" y="4313"/>
                  </a:lnTo>
                  <a:cubicBezTo>
                    <a:pt x="14431" y="3348"/>
                    <a:pt x="13818" y="2397"/>
                    <a:pt x="12855" y="2189"/>
                  </a:cubicBezTo>
                  <a:lnTo>
                    <a:pt x="2927" y="41"/>
                  </a:lnTo>
                  <a:cubicBezTo>
                    <a:pt x="2799" y="14"/>
                    <a:pt x="2672" y="1"/>
                    <a:pt x="25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226;p24">
              <a:extLst>
                <a:ext uri="{FF2B5EF4-FFF2-40B4-BE49-F238E27FC236}">
                  <a16:creationId xmlns:a16="http://schemas.microsoft.com/office/drawing/2014/main" id="{5E58C5B7-7AF4-6A12-0A7D-B2E99B525F38}"/>
                </a:ext>
              </a:extLst>
            </p:cNvPr>
            <p:cNvSpPr/>
            <p:nvPr/>
          </p:nvSpPr>
          <p:spPr>
            <a:xfrm>
              <a:off x="4852100" y="2482925"/>
              <a:ext cx="339600" cy="193900"/>
            </a:xfrm>
            <a:custGeom>
              <a:avLst/>
              <a:gdLst/>
              <a:ahLst/>
              <a:cxnLst/>
              <a:rect l="l" t="t" r="r" b="b"/>
              <a:pathLst>
                <a:path w="13584" h="7756" extrusionOk="0">
                  <a:moveTo>
                    <a:pt x="2125" y="0"/>
                  </a:moveTo>
                  <a:cubicBezTo>
                    <a:pt x="1466" y="0"/>
                    <a:pt x="871" y="460"/>
                    <a:pt x="726" y="1129"/>
                  </a:cubicBezTo>
                  <a:lnTo>
                    <a:pt x="133" y="3874"/>
                  </a:lnTo>
                  <a:cubicBezTo>
                    <a:pt x="1" y="4485"/>
                    <a:pt x="275" y="5106"/>
                    <a:pt x="816" y="5416"/>
                  </a:cubicBezTo>
                  <a:cubicBezTo>
                    <a:pt x="944" y="5490"/>
                    <a:pt x="1082" y="5543"/>
                    <a:pt x="1229" y="5575"/>
                  </a:cubicBezTo>
                  <a:lnTo>
                    <a:pt x="11155" y="7723"/>
                  </a:lnTo>
                  <a:cubicBezTo>
                    <a:pt x="11257" y="7745"/>
                    <a:pt x="11358" y="7755"/>
                    <a:pt x="11459" y="7755"/>
                  </a:cubicBezTo>
                  <a:cubicBezTo>
                    <a:pt x="12118" y="7755"/>
                    <a:pt x="12713" y="7297"/>
                    <a:pt x="12858" y="6626"/>
                  </a:cubicBezTo>
                  <a:lnTo>
                    <a:pt x="13451" y="3883"/>
                  </a:lnTo>
                  <a:cubicBezTo>
                    <a:pt x="13583" y="3271"/>
                    <a:pt x="13309" y="2652"/>
                    <a:pt x="12767" y="2340"/>
                  </a:cubicBezTo>
                  <a:cubicBezTo>
                    <a:pt x="12640" y="2266"/>
                    <a:pt x="12500" y="2212"/>
                    <a:pt x="12355" y="2181"/>
                  </a:cubicBezTo>
                  <a:lnTo>
                    <a:pt x="2427" y="33"/>
                  </a:lnTo>
                  <a:cubicBezTo>
                    <a:pt x="2326" y="11"/>
                    <a:pt x="2225" y="0"/>
                    <a:pt x="21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227;p24">
              <a:extLst>
                <a:ext uri="{FF2B5EF4-FFF2-40B4-BE49-F238E27FC236}">
                  <a16:creationId xmlns:a16="http://schemas.microsoft.com/office/drawing/2014/main" id="{45EB047A-53A5-4ED9-7B53-C5CD12115450}"/>
                </a:ext>
              </a:extLst>
            </p:cNvPr>
            <p:cNvSpPr/>
            <p:nvPr/>
          </p:nvSpPr>
          <p:spPr>
            <a:xfrm>
              <a:off x="5110550" y="2563175"/>
              <a:ext cx="51225" cy="89100"/>
            </a:xfrm>
            <a:custGeom>
              <a:avLst/>
              <a:gdLst/>
              <a:ahLst/>
              <a:cxnLst/>
              <a:rect l="l" t="t" r="r" b="b"/>
              <a:pathLst>
                <a:path w="2049" h="3564" extrusionOk="0">
                  <a:moveTo>
                    <a:pt x="1252" y="1"/>
                  </a:moveTo>
                  <a:cubicBezTo>
                    <a:pt x="916" y="1"/>
                    <a:pt x="615" y="234"/>
                    <a:pt x="540" y="575"/>
                  </a:cubicBezTo>
                  <a:lnTo>
                    <a:pt x="86" y="2680"/>
                  </a:lnTo>
                  <a:cubicBezTo>
                    <a:pt x="1" y="3074"/>
                    <a:pt x="249" y="3462"/>
                    <a:pt x="643" y="3547"/>
                  </a:cubicBezTo>
                  <a:cubicBezTo>
                    <a:pt x="695" y="3558"/>
                    <a:pt x="746" y="3563"/>
                    <a:pt x="797" y="3563"/>
                  </a:cubicBezTo>
                  <a:cubicBezTo>
                    <a:pt x="1132" y="3563"/>
                    <a:pt x="1434" y="3330"/>
                    <a:pt x="1508" y="2988"/>
                  </a:cubicBezTo>
                  <a:lnTo>
                    <a:pt x="1964" y="882"/>
                  </a:lnTo>
                  <a:cubicBezTo>
                    <a:pt x="2049" y="490"/>
                    <a:pt x="1799" y="102"/>
                    <a:pt x="1406" y="17"/>
                  </a:cubicBezTo>
                  <a:cubicBezTo>
                    <a:pt x="1355" y="6"/>
                    <a:pt x="1303" y="1"/>
                    <a:pt x="12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228;p24">
              <a:extLst>
                <a:ext uri="{FF2B5EF4-FFF2-40B4-BE49-F238E27FC236}">
                  <a16:creationId xmlns:a16="http://schemas.microsoft.com/office/drawing/2014/main" id="{D48EE5B0-036D-98AC-C39B-690F3C909AAF}"/>
                </a:ext>
              </a:extLst>
            </p:cNvPr>
            <p:cNvSpPr/>
            <p:nvPr/>
          </p:nvSpPr>
          <p:spPr>
            <a:xfrm>
              <a:off x="4967900" y="2531650"/>
              <a:ext cx="51275" cy="89075"/>
            </a:xfrm>
            <a:custGeom>
              <a:avLst/>
              <a:gdLst/>
              <a:ahLst/>
              <a:cxnLst/>
              <a:rect l="l" t="t" r="r" b="b"/>
              <a:pathLst>
                <a:path w="2051" h="3563" extrusionOk="0">
                  <a:moveTo>
                    <a:pt x="1253" y="0"/>
                  </a:moveTo>
                  <a:cubicBezTo>
                    <a:pt x="917" y="0"/>
                    <a:pt x="615" y="233"/>
                    <a:pt x="542" y="574"/>
                  </a:cubicBezTo>
                  <a:lnTo>
                    <a:pt x="87" y="2679"/>
                  </a:lnTo>
                  <a:cubicBezTo>
                    <a:pt x="1" y="3073"/>
                    <a:pt x="251" y="3461"/>
                    <a:pt x="645" y="3546"/>
                  </a:cubicBezTo>
                  <a:cubicBezTo>
                    <a:pt x="696" y="3557"/>
                    <a:pt x="748" y="3562"/>
                    <a:pt x="799" y="3562"/>
                  </a:cubicBezTo>
                  <a:cubicBezTo>
                    <a:pt x="1134" y="3562"/>
                    <a:pt x="1436" y="3329"/>
                    <a:pt x="1509" y="2988"/>
                  </a:cubicBezTo>
                  <a:lnTo>
                    <a:pt x="1965" y="883"/>
                  </a:lnTo>
                  <a:cubicBezTo>
                    <a:pt x="2050" y="489"/>
                    <a:pt x="1800" y="101"/>
                    <a:pt x="1408" y="17"/>
                  </a:cubicBezTo>
                  <a:cubicBezTo>
                    <a:pt x="1356" y="5"/>
                    <a:pt x="1304" y="0"/>
                    <a:pt x="12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229;p24">
              <a:extLst>
                <a:ext uri="{FF2B5EF4-FFF2-40B4-BE49-F238E27FC236}">
                  <a16:creationId xmlns:a16="http://schemas.microsoft.com/office/drawing/2014/main" id="{0F40D97F-CBBD-18B1-B577-946A55DEB283}"/>
                </a:ext>
              </a:extLst>
            </p:cNvPr>
            <p:cNvSpPr/>
            <p:nvPr/>
          </p:nvSpPr>
          <p:spPr>
            <a:xfrm>
              <a:off x="5563000" y="2623925"/>
              <a:ext cx="144650" cy="69950"/>
            </a:xfrm>
            <a:custGeom>
              <a:avLst/>
              <a:gdLst/>
              <a:ahLst/>
              <a:cxnLst/>
              <a:rect l="l" t="t" r="r" b="b"/>
              <a:pathLst>
                <a:path w="5786" h="2798" extrusionOk="0">
                  <a:moveTo>
                    <a:pt x="5180" y="1"/>
                  </a:moveTo>
                  <a:cubicBezTo>
                    <a:pt x="4976" y="1"/>
                    <a:pt x="4781" y="119"/>
                    <a:pt x="4693" y="318"/>
                  </a:cubicBezTo>
                  <a:cubicBezTo>
                    <a:pt x="4307" y="1189"/>
                    <a:pt x="3451" y="1732"/>
                    <a:pt x="2525" y="1732"/>
                  </a:cubicBezTo>
                  <a:cubicBezTo>
                    <a:pt x="2390" y="1732"/>
                    <a:pt x="2252" y="1721"/>
                    <a:pt x="2115" y="1697"/>
                  </a:cubicBezTo>
                  <a:lnTo>
                    <a:pt x="662" y="1444"/>
                  </a:lnTo>
                  <a:cubicBezTo>
                    <a:pt x="632" y="1439"/>
                    <a:pt x="601" y="1436"/>
                    <a:pt x="571" y="1436"/>
                  </a:cubicBezTo>
                  <a:cubicBezTo>
                    <a:pt x="317" y="1436"/>
                    <a:pt x="92" y="1618"/>
                    <a:pt x="47" y="1877"/>
                  </a:cubicBezTo>
                  <a:cubicBezTo>
                    <a:pt x="0" y="2141"/>
                    <a:pt x="158" y="2394"/>
                    <a:pt x="405" y="2474"/>
                  </a:cubicBezTo>
                  <a:cubicBezTo>
                    <a:pt x="429" y="2483"/>
                    <a:pt x="453" y="2489"/>
                    <a:pt x="479" y="2493"/>
                  </a:cubicBezTo>
                  <a:lnTo>
                    <a:pt x="1932" y="2746"/>
                  </a:lnTo>
                  <a:cubicBezTo>
                    <a:pt x="2131" y="2781"/>
                    <a:pt x="2329" y="2798"/>
                    <a:pt x="2525" y="2798"/>
                  </a:cubicBezTo>
                  <a:cubicBezTo>
                    <a:pt x="3868" y="2798"/>
                    <a:pt x="5108" y="2011"/>
                    <a:pt x="5667" y="749"/>
                  </a:cubicBezTo>
                  <a:cubicBezTo>
                    <a:pt x="5785" y="479"/>
                    <a:pt x="5664" y="165"/>
                    <a:pt x="5394" y="46"/>
                  </a:cubicBezTo>
                  <a:cubicBezTo>
                    <a:pt x="5325" y="15"/>
                    <a:pt x="5252" y="1"/>
                    <a:pt x="51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230;p24">
              <a:extLst>
                <a:ext uri="{FF2B5EF4-FFF2-40B4-BE49-F238E27FC236}">
                  <a16:creationId xmlns:a16="http://schemas.microsoft.com/office/drawing/2014/main" id="{77D451A7-390D-5B4D-2B18-919C3E4AC4B9}"/>
                </a:ext>
              </a:extLst>
            </p:cNvPr>
            <p:cNvSpPr/>
            <p:nvPr/>
          </p:nvSpPr>
          <p:spPr>
            <a:xfrm>
              <a:off x="5560725" y="2556250"/>
              <a:ext cx="98475" cy="106000"/>
            </a:xfrm>
            <a:custGeom>
              <a:avLst/>
              <a:gdLst/>
              <a:ahLst/>
              <a:cxnLst/>
              <a:rect l="l" t="t" r="r" b="b"/>
              <a:pathLst>
                <a:path w="3939" h="4240" extrusionOk="0">
                  <a:moveTo>
                    <a:pt x="3307" y="1"/>
                  </a:moveTo>
                  <a:cubicBezTo>
                    <a:pt x="3296" y="1"/>
                    <a:pt x="3285" y="1"/>
                    <a:pt x="3274" y="2"/>
                  </a:cubicBezTo>
                  <a:cubicBezTo>
                    <a:pt x="2980" y="20"/>
                    <a:pt x="2757" y="273"/>
                    <a:pt x="2777" y="567"/>
                  </a:cubicBezTo>
                  <a:cubicBezTo>
                    <a:pt x="2847" y="1658"/>
                    <a:pt x="2167" y="2650"/>
                    <a:pt x="1126" y="2980"/>
                  </a:cubicBezTo>
                  <a:lnTo>
                    <a:pt x="435" y="3200"/>
                  </a:lnTo>
                  <a:cubicBezTo>
                    <a:pt x="155" y="3289"/>
                    <a:pt x="1" y="3587"/>
                    <a:pt x="88" y="3868"/>
                  </a:cubicBezTo>
                  <a:cubicBezTo>
                    <a:pt x="148" y="4051"/>
                    <a:pt x="296" y="4181"/>
                    <a:pt x="472" y="4224"/>
                  </a:cubicBezTo>
                  <a:cubicBezTo>
                    <a:pt x="513" y="4234"/>
                    <a:pt x="555" y="4239"/>
                    <a:pt x="598" y="4239"/>
                  </a:cubicBezTo>
                  <a:cubicBezTo>
                    <a:pt x="651" y="4239"/>
                    <a:pt x="705" y="4231"/>
                    <a:pt x="758" y="4214"/>
                  </a:cubicBezTo>
                  <a:lnTo>
                    <a:pt x="1447" y="3995"/>
                  </a:lnTo>
                  <a:cubicBezTo>
                    <a:pt x="2956" y="3516"/>
                    <a:pt x="3939" y="2079"/>
                    <a:pt x="3839" y="499"/>
                  </a:cubicBezTo>
                  <a:cubicBezTo>
                    <a:pt x="3821" y="218"/>
                    <a:pt x="3587" y="1"/>
                    <a:pt x="33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231;p24">
              <a:extLst>
                <a:ext uri="{FF2B5EF4-FFF2-40B4-BE49-F238E27FC236}">
                  <a16:creationId xmlns:a16="http://schemas.microsoft.com/office/drawing/2014/main" id="{7844D89E-C8D3-0367-0046-0E16D7999835}"/>
                </a:ext>
              </a:extLst>
            </p:cNvPr>
            <p:cNvSpPr/>
            <p:nvPr/>
          </p:nvSpPr>
          <p:spPr>
            <a:xfrm>
              <a:off x="4873700" y="2352750"/>
              <a:ext cx="192300" cy="110800"/>
            </a:xfrm>
            <a:custGeom>
              <a:avLst/>
              <a:gdLst/>
              <a:ahLst/>
              <a:cxnLst/>
              <a:rect l="l" t="t" r="r" b="b"/>
              <a:pathLst>
                <a:path w="7692" h="4432" extrusionOk="0">
                  <a:moveTo>
                    <a:pt x="2638" y="0"/>
                  </a:moveTo>
                  <a:cubicBezTo>
                    <a:pt x="1529" y="0"/>
                    <a:pt x="620" y="328"/>
                    <a:pt x="229" y="900"/>
                  </a:cubicBezTo>
                  <a:cubicBezTo>
                    <a:pt x="150" y="1015"/>
                    <a:pt x="93" y="1141"/>
                    <a:pt x="58" y="1274"/>
                  </a:cubicBezTo>
                  <a:lnTo>
                    <a:pt x="58" y="1276"/>
                  </a:lnTo>
                  <a:cubicBezTo>
                    <a:pt x="0" y="1498"/>
                    <a:pt x="11" y="1729"/>
                    <a:pt x="84" y="1960"/>
                  </a:cubicBezTo>
                  <a:cubicBezTo>
                    <a:pt x="368" y="2881"/>
                    <a:pt x="1598" y="3807"/>
                    <a:pt x="3219" y="4220"/>
                  </a:cubicBezTo>
                  <a:cubicBezTo>
                    <a:pt x="3777" y="4364"/>
                    <a:pt x="4324" y="4431"/>
                    <a:pt x="4829" y="4431"/>
                  </a:cubicBezTo>
                  <a:cubicBezTo>
                    <a:pt x="6161" y="4431"/>
                    <a:pt x="7203" y="3960"/>
                    <a:pt x="7409" y="3157"/>
                  </a:cubicBezTo>
                  <a:cubicBezTo>
                    <a:pt x="7692" y="2048"/>
                    <a:pt x="6277" y="731"/>
                    <a:pt x="4246" y="211"/>
                  </a:cubicBezTo>
                  <a:cubicBezTo>
                    <a:pt x="3688" y="68"/>
                    <a:pt x="3142" y="0"/>
                    <a:pt x="26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232;p24">
              <a:extLst>
                <a:ext uri="{FF2B5EF4-FFF2-40B4-BE49-F238E27FC236}">
                  <a16:creationId xmlns:a16="http://schemas.microsoft.com/office/drawing/2014/main" id="{8B9799D5-1809-EE00-B0C6-67E9D493DE30}"/>
                </a:ext>
              </a:extLst>
            </p:cNvPr>
            <p:cNvSpPr/>
            <p:nvPr/>
          </p:nvSpPr>
          <p:spPr>
            <a:xfrm>
              <a:off x="4873700" y="2375275"/>
              <a:ext cx="16175" cy="26500"/>
            </a:xfrm>
            <a:custGeom>
              <a:avLst/>
              <a:gdLst/>
              <a:ahLst/>
              <a:cxnLst/>
              <a:rect l="l" t="t" r="r" b="b"/>
              <a:pathLst>
                <a:path w="647" h="1060" extrusionOk="0">
                  <a:moveTo>
                    <a:pt x="227" y="1"/>
                  </a:moveTo>
                  <a:cubicBezTo>
                    <a:pt x="149" y="114"/>
                    <a:pt x="91" y="240"/>
                    <a:pt x="58" y="375"/>
                  </a:cubicBezTo>
                  <a:cubicBezTo>
                    <a:pt x="0" y="597"/>
                    <a:pt x="11" y="828"/>
                    <a:pt x="84" y="1059"/>
                  </a:cubicBezTo>
                  <a:cubicBezTo>
                    <a:pt x="330" y="1020"/>
                    <a:pt x="529" y="875"/>
                    <a:pt x="583" y="661"/>
                  </a:cubicBezTo>
                  <a:cubicBezTo>
                    <a:pt x="647" y="413"/>
                    <a:pt x="496" y="149"/>
                    <a:pt x="2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233;p24">
              <a:extLst>
                <a:ext uri="{FF2B5EF4-FFF2-40B4-BE49-F238E27FC236}">
                  <a16:creationId xmlns:a16="http://schemas.microsoft.com/office/drawing/2014/main" id="{17F992FA-5FC3-0244-9C67-527177E71ADC}"/>
                </a:ext>
              </a:extLst>
            </p:cNvPr>
            <p:cNvSpPr/>
            <p:nvPr/>
          </p:nvSpPr>
          <p:spPr>
            <a:xfrm>
              <a:off x="4801900" y="2507750"/>
              <a:ext cx="50225" cy="71325"/>
            </a:xfrm>
            <a:custGeom>
              <a:avLst/>
              <a:gdLst/>
              <a:ahLst/>
              <a:cxnLst/>
              <a:rect l="l" t="t" r="r" b="b"/>
              <a:pathLst>
                <a:path w="2009" h="2853" extrusionOk="0">
                  <a:moveTo>
                    <a:pt x="1036" y="0"/>
                  </a:moveTo>
                  <a:cubicBezTo>
                    <a:pt x="887" y="0"/>
                    <a:pt x="753" y="104"/>
                    <a:pt x="720" y="255"/>
                  </a:cubicBezTo>
                  <a:lnTo>
                    <a:pt x="271" y="2327"/>
                  </a:lnTo>
                  <a:cubicBezTo>
                    <a:pt x="234" y="2501"/>
                    <a:pt x="0" y="2598"/>
                    <a:pt x="176" y="2636"/>
                  </a:cubicBezTo>
                  <a:lnTo>
                    <a:pt x="1139" y="2845"/>
                  </a:lnTo>
                  <a:cubicBezTo>
                    <a:pt x="1162" y="2850"/>
                    <a:pt x="1186" y="2852"/>
                    <a:pt x="1208" y="2852"/>
                  </a:cubicBezTo>
                  <a:cubicBezTo>
                    <a:pt x="1357" y="2852"/>
                    <a:pt x="1491" y="2749"/>
                    <a:pt x="1524" y="2596"/>
                  </a:cubicBezTo>
                  <a:lnTo>
                    <a:pt x="1971" y="526"/>
                  </a:lnTo>
                  <a:cubicBezTo>
                    <a:pt x="2009" y="352"/>
                    <a:pt x="1898" y="179"/>
                    <a:pt x="1724" y="141"/>
                  </a:cubicBezTo>
                  <a:lnTo>
                    <a:pt x="1105" y="8"/>
                  </a:lnTo>
                  <a:cubicBezTo>
                    <a:pt x="1081" y="3"/>
                    <a:pt x="1058" y="0"/>
                    <a:pt x="1036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234;p24">
              <a:extLst>
                <a:ext uri="{FF2B5EF4-FFF2-40B4-BE49-F238E27FC236}">
                  <a16:creationId xmlns:a16="http://schemas.microsoft.com/office/drawing/2014/main" id="{94BF69B2-18AD-6CBE-CDFD-519A63B1B69C}"/>
                </a:ext>
              </a:extLst>
            </p:cNvPr>
            <p:cNvSpPr/>
            <p:nvPr/>
          </p:nvSpPr>
          <p:spPr>
            <a:xfrm>
              <a:off x="4799725" y="2506000"/>
              <a:ext cx="39675" cy="70200"/>
            </a:xfrm>
            <a:custGeom>
              <a:avLst/>
              <a:gdLst/>
              <a:ahLst/>
              <a:cxnLst/>
              <a:rect l="l" t="t" r="r" b="b"/>
              <a:pathLst>
                <a:path w="1587" h="2808" extrusionOk="0">
                  <a:moveTo>
                    <a:pt x="802" y="1"/>
                  </a:moveTo>
                  <a:cubicBezTo>
                    <a:pt x="653" y="1"/>
                    <a:pt x="519" y="104"/>
                    <a:pt x="487" y="255"/>
                  </a:cubicBezTo>
                  <a:lnTo>
                    <a:pt x="39" y="2327"/>
                  </a:lnTo>
                  <a:cubicBezTo>
                    <a:pt x="1" y="2501"/>
                    <a:pt x="112" y="2674"/>
                    <a:pt x="286" y="2712"/>
                  </a:cubicBezTo>
                  <a:lnTo>
                    <a:pt x="717" y="2800"/>
                  </a:lnTo>
                  <a:cubicBezTo>
                    <a:pt x="741" y="2805"/>
                    <a:pt x="764" y="2807"/>
                    <a:pt x="786" y="2807"/>
                  </a:cubicBezTo>
                  <a:cubicBezTo>
                    <a:pt x="935" y="2807"/>
                    <a:pt x="1069" y="2704"/>
                    <a:pt x="1102" y="2551"/>
                  </a:cubicBezTo>
                  <a:lnTo>
                    <a:pt x="1549" y="481"/>
                  </a:lnTo>
                  <a:cubicBezTo>
                    <a:pt x="1587" y="306"/>
                    <a:pt x="1476" y="134"/>
                    <a:pt x="1302" y="96"/>
                  </a:cubicBezTo>
                  <a:lnTo>
                    <a:pt x="870" y="8"/>
                  </a:lnTo>
                  <a:cubicBezTo>
                    <a:pt x="847" y="3"/>
                    <a:pt x="824" y="1"/>
                    <a:pt x="80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235;p24">
              <a:extLst>
                <a:ext uri="{FF2B5EF4-FFF2-40B4-BE49-F238E27FC236}">
                  <a16:creationId xmlns:a16="http://schemas.microsoft.com/office/drawing/2014/main" id="{40406139-3BC5-5D71-3271-D89D380FBF1A}"/>
                </a:ext>
              </a:extLst>
            </p:cNvPr>
            <p:cNvSpPr/>
            <p:nvPr/>
          </p:nvSpPr>
          <p:spPr>
            <a:xfrm>
              <a:off x="4812500" y="2313275"/>
              <a:ext cx="60150" cy="225100"/>
            </a:xfrm>
            <a:custGeom>
              <a:avLst/>
              <a:gdLst/>
              <a:ahLst/>
              <a:cxnLst/>
              <a:rect l="l" t="t" r="r" b="b"/>
              <a:pathLst>
                <a:path w="2406" h="9004" extrusionOk="0">
                  <a:moveTo>
                    <a:pt x="2107" y="1"/>
                  </a:moveTo>
                  <a:cubicBezTo>
                    <a:pt x="1980" y="1"/>
                    <a:pt x="1867" y="89"/>
                    <a:pt x="1839" y="216"/>
                  </a:cubicBezTo>
                  <a:lnTo>
                    <a:pt x="32" y="8671"/>
                  </a:lnTo>
                  <a:cubicBezTo>
                    <a:pt x="0" y="8818"/>
                    <a:pt x="94" y="8965"/>
                    <a:pt x="243" y="8997"/>
                  </a:cubicBezTo>
                  <a:cubicBezTo>
                    <a:pt x="262" y="9001"/>
                    <a:pt x="281" y="9003"/>
                    <a:pt x="300" y="9003"/>
                  </a:cubicBezTo>
                  <a:cubicBezTo>
                    <a:pt x="426" y="9003"/>
                    <a:pt x="539" y="8915"/>
                    <a:pt x="567" y="8786"/>
                  </a:cubicBezTo>
                  <a:lnTo>
                    <a:pt x="2374" y="331"/>
                  </a:lnTo>
                  <a:cubicBezTo>
                    <a:pt x="2406" y="184"/>
                    <a:pt x="2312" y="39"/>
                    <a:pt x="2165" y="7"/>
                  </a:cubicBezTo>
                  <a:cubicBezTo>
                    <a:pt x="2145" y="3"/>
                    <a:pt x="2126" y="1"/>
                    <a:pt x="21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236;p24">
              <a:extLst>
                <a:ext uri="{FF2B5EF4-FFF2-40B4-BE49-F238E27FC236}">
                  <a16:creationId xmlns:a16="http://schemas.microsoft.com/office/drawing/2014/main" id="{46D1285E-E35E-C6C9-8271-63C7FE11C8AB}"/>
                </a:ext>
              </a:extLst>
            </p:cNvPr>
            <p:cNvSpPr/>
            <p:nvPr/>
          </p:nvSpPr>
          <p:spPr>
            <a:xfrm>
              <a:off x="5479800" y="2765175"/>
              <a:ext cx="50275" cy="32250"/>
            </a:xfrm>
            <a:custGeom>
              <a:avLst/>
              <a:gdLst/>
              <a:ahLst/>
              <a:cxnLst/>
              <a:rect l="l" t="t" r="r" b="b"/>
              <a:pathLst>
                <a:path w="2011" h="1290" extrusionOk="0">
                  <a:moveTo>
                    <a:pt x="134" y="0"/>
                  </a:moveTo>
                  <a:lnTo>
                    <a:pt x="1" y="288"/>
                  </a:lnTo>
                  <a:cubicBezTo>
                    <a:pt x="272" y="609"/>
                    <a:pt x="558" y="832"/>
                    <a:pt x="834" y="983"/>
                  </a:cubicBezTo>
                  <a:cubicBezTo>
                    <a:pt x="1228" y="1198"/>
                    <a:pt x="1602" y="1271"/>
                    <a:pt x="1883" y="1289"/>
                  </a:cubicBezTo>
                  <a:lnTo>
                    <a:pt x="2011" y="1015"/>
                  </a:lnTo>
                  <a:lnTo>
                    <a:pt x="2011" y="1015"/>
                  </a:lnTo>
                  <a:cubicBezTo>
                    <a:pt x="2008" y="1015"/>
                    <a:pt x="2006" y="1015"/>
                    <a:pt x="2004" y="1015"/>
                  </a:cubicBezTo>
                  <a:cubicBezTo>
                    <a:pt x="1583" y="1015"/>
                    <a:pt x="809" y="877"/>
                    <a:pt x="134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237;p24">
              <a:extLst>
                <a:ext uri="{FF2B5EF4-FFF2-40B4-BE49-F238E27FC236}">
                  <a16:creationId xmlns:a16="http://schemas.microsoft.com/office/drawing/2014/main" id="{293E7683-D248-946C-FE9B-E33C7DD65296}"/>
                </a:ext>
              </a:extLst>
            </p:cNvPr>
            <p:cNvSpPr/>
            <p:nvPr/>
          </p:nvSpPr>
          <p:spPr>
            <a:xfrm>
              <a:off x="5432425" y="2845550"/>
              <a:ext cx="47625" cy="37750"/>
            </a:xfrm>
            <a:custGeom>
              <a:avLst/>
              <a:gdLst/>
              <a:ahLst/>
              <a:cxnLst/>
              <a:rect l="l" t="t" r="r" b="b"/>
              <a:pathLst>
                <a:path w="1905" h="1510" extrusionOk="0">
                  <a:moveTo>
                    <a:pt x="192" y="1"/>
                  </a:moveTo>
                  <a:cubicBezTo>
                    <a:pt x="129" y="75"/>
                    <a:pt x="66" y="149"/>
                    <a:pt x="1" y="221"/>
                  </a:cubicBezTo>
                  <a:cubicBezTo>
                    <a:pt x="352" y="726"/>
                    <a:pt x="773" y="1054"/>
                    <a:pt x="1163" y="1267"/>
                  </a:cubicBezTo>
                  <a:cubicBezTo>
                    <a:pt x="1358" y="1375"/>
                    <a:pt x="1546" y="1452"/>
                    <a:pt x="1711" y="1510"/>
                  </a:cubicBezTo>
                  <a:cubicBezTo>
                    <a:pt x="1778" y="1434"/>
                    <a:pt x="1841" y="1357"/>
                    <a:pt x="1905" y="1279"/>
                  </a:cubicBezTo>
                  <a:cubicBezTo>
                    <a:pt x="1440" y="1143"/>
                    <a:pt x="723" y="811"/>
                    <a:pt x="192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238;p24">
              <a:extLst>
                <a:ext uri="{FF2B5EF4-FFF2-40B4-BE49-F238E27FC236}">
                  <a16:creationId xmlns:a16="http://schemas.microsoft.com/office/drawing/2014/main" id="{87085179-9116-A543-C00F-34435FC99D0D}"/>
                </a:ext>
              </a:extLst>
            </p:cNvPr>
            <p:cNvSpPr/>
            <p:nvPr/>
          </p:nvSpPr>
          <p:spPr>
            <a:xfrm>
              <a:off x="5369900" y="2895850"/>
              <a:ext cx="43275" cy="44300"/>
            </a:xfrm>
            <a:custGeom>
              <a:avLst/>
              <a:gdLst/>
              <a:ahLst/>
              <a:cxnLst/>
              <a:rect l="l" t="t" r="r" b="b"/>
              <a:pathLst>
                <a:path w="1731" h="1772" extrusionOk="0">
                  <a:moveTo>
                    <a:pt x="249" y="0"/>
                  </a:moveTo>
                  <a:cubicBezTo>
                    <a:pt x="168" y="46"/>
                    <a:pt x="84" y="90"/>
                    <a:pt x="1" y="132"/>
                  </a:cubicBezTo>
                  <a:cubicBezTo>
                    <a:pt x="342" y="940"/>
                    <a:pt x="948" y="1456"/>
                    <a:pt x="1464" y="1771"/>
                  </a:cubicBezTo>
                  <a:cubicBezTo>
                    <a:pt x="1554" y="1718"/>
                    <a:pt x="1643" y="1665"/>
                    <a:pt x="1731" y="1609"/>
                  </a:cubicBezTo>
                  <a:cubicBezTo>
                    <a:pt x="1223" y="1330"/>
                    <a:pt x="587" y="835"/>
                    <a:pt x="249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239;p24">
              <a:extLst>
                <a:ext uri="{FF2B5EF4-FFF2-40B4-BE49-F238E27FC236}">
                  <a16:creationId xmlns:a16="http://schemas.microsoft.com/office/drawing/2014/main" id="{AAB44A5A-BFC0-4AC6-1934-BF057705D8EA}"/>
                </a:ext>
              </a:extLst>
            </p:cNvPr>
            <p:cNvSpPr/>
            <p:nvPr/>
          </p:nvSpPr>
          <p:spPr>
            <a:xfrm>
              <a:off x="5292900" y="2921750"/>
              <a:ext cx="30075" cy="51950"/>
            </a:xfrm>
            <a:custGeom>
              <a:avLst/>
              <a:gdLst/>
              <a:ahLst/>
              <a:cxnLst/>
              <a:rect l="l" t="t" r="r" b="b"/>
              <a:pathLst>
                <a:path w="1203" h="2078" extrusionOk="0">
                  <a:moveTo>
                    <a:pt x="294" y="0"/>
                  </a:moveTo>
                  <a:cubicBezTo>
                    <a:pt x="200" y="16"/>
                    <a:pt x="105" y="28"/>
                    <a:pt x="11" y="40"/>
                  </a:cubicBezTo>
                  <a:cubicBezTo>
                    <a:pt x="0" y="1050"/>
                    <a:pt x="468" y="1706"/>
                    <a:pt x="857" y="2077"/>
                  </a:cubicBezTo>
                  <a:cubicBezTo>
                    <a:pt x="972" y="2057"/>
                    <a:pt x="1088" y="2036"/>
                    <a:pt x="1203" y="2012"/>
                  </a:cubicBezTo>
                  <a:cubicBezTo>
                    <a:pt x="839" y="1724"/>
                    <a:pt x="264" y="1096"/>
                    <a:pt x="294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240;p24">
              <a:extLst>
                <a:ext uri="{FF2B5EF4-FFF2-40B4-BE49-F238E27FC236}">
                  <a16:creationId xmlns:a16="http://schemas.microsoft.com/office/drawing/2014/main" id="{987698C8-1688-427E-6B53-790AFC8A3056}"/>
                </a:ext>
              </a:extLst>
            </p:cNvPr>
            <p:cNvSpPr/>
            <p:nvPr/>
          </p:nvSpPr>
          <p:spPr>
            <a:xfrm>
              <a:off x="5185875" y="2911900"/>
              <a:ext cx="26675" cy="60050"/>
            </a:xfrm>
            <a:custGeom>
              <a:avLst/>
              <a:gdLst/>
              <a:ahLst/>
              <a:cxnLst/>
              <a:rect l="l" t="t" r="r" b="b"/>
              <a:pathLst>
                <a:path w="1067" h="2402" extrusionOk="0">
                  <a:moveTo>
                    <a:pt x="359" y="1"/>
                  </a:moveTo>
                  <a:lnTo>
                    <a:pt x="359" y="1"/>
                  </a:lnTo>
                  <a:cubicBezTo>
                    <a:pt x="0" y="912"/>
                    <a:pt x="299" y="1732"/>
                    <a:pt x="668" y="2311"/>
                  </a:cubicBezTo>
                  <a:cubicBezTo>
                    <a:pt x="800" y="2344"/>
                    <a:pt x="934" y="2374"/>
                    <a:pt x="1067" y="2401"/>
                  </a:cubicBezTo>
                  <a:cubicBezTo>
                    <a:pt x="665" y="1880"/>
                    <a:pt x="246" y="1043"/>
                    <a:pt x="631" y="90"/>
                  </a:cubicBezTo>
                  <a:cubicBezTo>
                    <a:pt x="540" y="63"/>
                    <a:pt x="450" y="32"/>
                    <a:pt x="359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241;p24">
              <a:extLst>
                <a:ext uri="{FF2B5EF4-FFF2-40B4-BE49-F238E27FC236}">
                  <a16:creationId xmlns:a16="http://schemas.microsoft.com/office/drawing/2014/main" id="{023239E2-DE5B-C989-ABC2-4C7127B6BD0E}"/>
                </a:ext>
              </a:extLst>
            </p:cNvPr>
            <p:cNvSpPr/>
            <p:nvPr/>
          </p:nvSpPr>
          <p:spPr>
            <a:xfrm>
              <a:off x="4491350" y="3171375"/>
              <a:ext cx="228400" cy="188525"/>
            </a:xfrm>
            <a:custGeom>
              <a:avLst/>
              <a:gdLst/>
              <a:ahLst/>
              <a:cxnLst/>
              <a:rect l="l" t="t" r="r" b="b"/>
              <a:pathLst>
                <a:path w="9136" h="7541" extrusionOk="0">
                  <a:moveTo>
                    <a:pt x="229" y="0"/>
                  </a:moveTo>
                  <a:cubicBezTo>
                    <a:pt x="153" y="56"/>
                    <a:pt x="77" y="114"/>
                    <a:pt x="0" y="173"/>
                  </a:cubicBezTo>
                  <a:cubicBezTo>
                    <a:pt x="652" y="1229"/>
                    <a:pt x="1609" y="1856"/>
                    <a:pt x="1972" y="2068"/>
                  </a:cubicBezTo>
                  <a:cubicBezTo>
                    <a:pt x="1721" y="2419"/>
                    <a:pt x="1468" y="2810"/>
                    <a:pt x="1224" y="3243"/>
                  </a:cubicBezTo>
                  <a:lnTo>
                    <a:pt x="1165" y="3349"/>
                  </a:lnTo>
                  <a:lnTo>
                    <a:pt x="1260" y="3424"/>
                  </a:lnTo>
                  <a:cubicBezTo>
                    <a:pt x="2589" y="4481"/>
                    <a:pt x="3825" y="5275"/>
                    <a:pt x="4914" y="5871"/>
                  </a:cubicBezTo>
                  <a:cubicBezTo>
                    <a:pt x="6909" y="6964"/>
                    <a:pt x="8405" y="7391"/>
                    <a:pt x="9058" y="7541"/>
                  </a:cubicBezTo>
                  <a:cubicBezTo>
                    <a:pt x="9085" y="7450"/>
                    <a:pt x="9111" y="7359"/>
                    <a:pt x="9135" y="7268"/>
                  </a:cubicBezTo>
                  <a:cubicBezTo>
                    <a:pt x="8187" y="7053"/>
                    <a:pt x="5235" y="6196"/>
                    <a:pt x="1532" y="3278"/>
                  </a:cubicBezTo>
                  <a:cubicBezTo>
                    <a:pt x="1962" y="2528"/>
                    <a:pt x="2425" y="1907"/>
                    <a:pt x="2842" y="1420"/>
                  </a:cubicBezTo>
                  <a:cubicBezTo>
                    <a:pt x="2771" y="1356"/>
                    <a:pt x="2701" y="1289"/>
                    <a:pt x="2633" y="1223"/>
                  </a:cubicBezTo>
                  <a:cubicBezTo>
                    <a:pt x="2475" y="1408"/>
                    <a:pt x="2309" y="1612"/>
                    <a:pt x="2140" y="1838"/>
                  </a:cubicBezTo>
                  <a:cubicBezTo>
                    <a:pt x="1824" y="1653"/>
                    <a:pt x="859" y="1033"/>
                    <a:pt x="2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250;p24">
              <a:extLst>
                <a:ext uri="{FF2B5EF4-FFF2-40B4-BE49-F238E27FC236}">
                  <a16:creationId xmlns:a16="http://schemas.microsoft.com/office/drawing/2014/main" id="{667BE275-CB5E-BCD9-0BEA-548298DCF312}"/>
                </a:ext>
              </a:extLst>
            </p:cNvPr>
            <p:cNvSpPr/>
            <p:nvPr/>
          </p:nvSpPr>
          <p:spPr>
            <a:xfrm>
              <a:off x="5493200" y="2531950"/>
              <a:ext cx="70325" cy="122725"/>
            </a:xfrm>
            <a:custGeom>
              <a:avLst/>
              <a:gdLst/>
              <a:ahLst/>
              <a:cxnLst/>
              <a:rect l="l" t="t" r="r" b="b"/>
              <a:pathLst>
                <a:path w="2813" h="4909" extrusionOk="0">
                  <a:moveTo>
                    <a:pt x="2207" y="1"/>
                  </a:moveTo>
                  <a:cubicBezTo>
                    <a:pt x="2100" y="1"/>
                    <a:pt x="1992" y="33"/>
                    <a:pt x="1899" y="100"/>
                  </a:cubicBezTo>
                  <a:cubicBezTo>
                    <a:pt x="832" y="859"/>
                    <a:pt x="237" y="1719"/>
                    <a:pt x="134" y="2655"/>
                  </a:cubicBezTo>
                  <a:cubicBezTo>
                    <a:pt x="1" y="3850"/>
                    <a:pt x="743" y="4696"/>
                    <a:pt x="775" y="4730"/>
                  </a:cubicBezTo>
                  <a:cubicBezTo>
                    <a:pt x="816" y="4777"/>
                    <a:pt x="864" y="4815"/>
                    <a:pt x="916" y="4843"/>
                  </a:cubicBezTo>
                  <a:cubicBezTo>
                    <a:pt x="995" y="4886"/>
                    <a:pt x="1084" y="4908"/>
                    <a:pt x="1172" y="4908"/>
                  </a:cubicBezTo>
                  <a:cubicBezTo>
                    <a:pt x="1298" y="4908"/>
                    <a:pt x="1425" y="4864"/>
                    <a:pt x="1526" y="4773"/>
                  </a:cubicBezTo>
                  <a:cubicBezTo>
                    <a:pt x="1744" y="4577"/>
                    <a:pt x="1764" y="4243"/>
                    <a:pt x="1570" y="4023"/>
                  </a:cubicBezTo>
                  <a:cubicBezTo>
                    <a:pt x="1555" y="4006"/>
                    <a:pt x="1108" y="3472"/>
                    <a:pt x="1193" y="2760"/>
                  </a:cubicBezTo>
                  <a:cubicBezTo>
                    <a:pt x="1267" y="2142"/>
                    <a:pt x="1712" y="1539"/>
                    <a:pt x="2515" y="968"/>
                  </a:cubicBezTo>
                  <a:cubicBezTo>
                    <a:pt x="2756" y="797"/>
                    <a:pt x="2812" y="465"/>
                    <a:pt x="2641" y="226"/>
                  </a:cubicBezTo>
                  <a:cubicBezTo>
                    <a:pt x="2538" y="79"/>
                    <a:pt x="2374" y="1"/>
                    <a:pt x="2207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251;p24">
              <a:extLst>
                <a:ext uri="{FF2B5EF4-FFF2-40B4-BE49-F238E27FC236}">
                  <a16:creationId xmlns:a16="http://schemas.microsoft.com/office/drawing/2014/main" id="{A5C81EA1-D157-6026-43D0-0231855BC462}"/>
                </a:ext>
              </a:extLst>
            </p:cNvPr>
            <p:cNvSpPr/>
            <p:nvPr/>
          </p:nvSpPr>
          <p:spPr>
            <a:xfrm>
              <a:off x="5503650" y="2630150"/>
              <a:ext cx="104675" cy="57775"/>
            </a:xfrm>
            <a:custGeom>
              <a:avLst/>
              <a:gdLst/>
              <a:ahLst/>
              <a:cxnLst/>
              <a:rect l="l" t="t" r="r" b="b"/>
              <a:pathLst>
                <a:path w="4187" h="2311" extrusionOk="0">
                  <a:moveTo>
                    <a:pt x="1065" y="1"/>
                  </a:moveTo>
                  <a:cubicBezTo>
                    <a:pt x="624" y="1"/>
                    <a:pt x="296" y="126"/>
                    <a:pt x="193" y="374"/>
                  </a:cubicBezTo>
                  <a:cubicBezTo>
                    <a:pt x="1" y="843"/>
                    <a:pt x="695" y="1573"/>
                    <a:pt x="1744" y="2005"/>
                  </a:cubicBezTo>
                  <a:cubicBezTo>
                    <a:pt x="2240" y="2209"/>
                    <a:pt x="2726" y="2310"/>
                    <a:pt x="3122" y="2310"/>
                  </a:cubicBezTo>
                  <a:cubicBezTo>
                    <a:pt x="3563" y="2310"/>
                    <a:pt x="3891" y="2185"/>
                    <a:pt x="3994" y="1937"/>
                  </a:cubicBezTo>
                  <a:cubicBezTo>
                    <a:pt x="4186" y="1467"/>
                    <a:pt x="3492" y="737"/>
                    <a:pt x="2443" y="306"/>
                  </a:cubicBezTo>
                  <a:cubicBezTo>
                    <a:pt x="1947" y="102"/>
                    <a:pt x="1461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252;p24">
              <a:extLst>
                <a:ext uri="{FF2B5EF4-FFF2-40B4-BE49-F238E27FC236}">
                  <a16:creationId xmlns:a16="http://schemas.microsoft.com/office/drawing/2014/main" id="{90F2B827-E340-3A8D-71A5-12D89C924389}"/>
                </a:ext>
              </a:extLst>
            </p:cNvPr>
            <p:cNvSpPr/>
            <p:nvPr/>
          </p:nvSpPr>
          <p:spPr>
            <a:xfrm>
              <a:off x="5527175" y="2641900"/>
              <a:ext cx="59900" cy="34300"/>
            </a:xfrm>
            <a:custGeom>
              <a:avLst/>
              <a:gdLst/>
              <a:ahLst/>
              <a:cxnLst/>
              <a:rect l="l" t="t" r="r" b="b"/>
              <a:pathLst>
                <a:path w="2396" h="1372" extrusionOk="0">
                  <a:moveTo>
                    <a:pt x="542" y="0"/>
                  </a:moveTo>
                  <a:cubicBezTo>
                    <a:pt x="280" y="0"/>
                    <a:pt x="85" y="75"/>
                    <a:pt x="25" y="222"/>
                  </a:cubicBezTo>
                  <a:cubicBezTo>
                    <a:pt x="4" y="270"/>
                    <a:pt x="1" y="323"/>
                    <a:pt x="11" y="381"/>
                  </a:cubicBezTo>
                  <a:cubicBezTo>
                    <a:pt x="61" y="646"/>
                    <a:pt x="431" y="979"/>
                    <a:pt x="946" y="1190"/>
                  </a:cubicBezTo>
                  <a:cubicBezTo>
                    <a:pt x="1240" y="1311"/>
                    <a:pt x="1529" y="1371"/>
                    <a:pt x="1764" y="1371"/>
                  </a:cubicBezTo>
                  <a:cubicBezTo>
                    <a:pt x="1907" y="1371"/>
                    <a:pt x="2030" y="1349"/>
                    <a:pt x="2123" y="1305"/>
                  </a:cubicBezTo>
                  <a:cubicBezTo>
                    <a:pt x="2198" y="1269"/>
                    <a:pt x="2253" y="1217"/>
                    <a:pt x="2280" y="1150"/>
                  </a:cubicBezTo>
                  <a:cubicBezTo>
                    <a:pt x="2395" y="872"/>
                    <a:pt x="1983" y="437"/>
                    <a:pt x="1361" y="181"/>
                  </a:cubicBezTo>
                  <a:cubicBezTo>
                    <a:pt x="1066" y="60"/>
                    <a:pt x="777" y="0"/>
                    <a:pt x="54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253;p24">
              <a:extLst>
                <a:ext uri="{FF2B5EF4-FFF2-40B4-BE49-F238E27FC236}">
                  <a16:creationId xmlns:a16="http://schemas.microsoft.com/office/drawing/2014/main" id="{26D56EEC-FC7A-F22C-1BE1-D10638C16EBE}"/>
                </a:ext>
              </a:extLst>
            </p:cNvPr>
            <p:cNvSpPr/>
            <p:nvPr/>
          </p:nvSpPr>
          <p:spPr>
            <a:xfrm>
              <a:off x="5527450" y="2649750"/>
              <a:ext cx="52800" cy="26450"/>
            </a:xfrm>
            <a:custGeom>
              <a:avLst/>
              <a:gdLst/>
              <a:ahLst/>
              <a:cxnLst/>
              <a:rect l="l" t="t" r="r" b="b"/>
              <a:pathLst>
                <a:path w="2112" h="1058" extrusionOk="0">
                  <a:moveTo>
                    <a:pt x="357" y="1"/>
                  </a:moveTo>
                  <a:cubicBezTo>
                    <a:pt x="215" y="1"/>
                    <a:pt x="92" y="23"/>
                    <a:pt x="0" y="67"/>
                  </a:cubicBezTo>
                  <a:cubicBezTo>
                    <a:pt x="50" y="332"/>
                    <a:pt x="420" y="665"/>
                    <a:pt x="935" y="876"/>
                  </a:cubicBezTo>
                  <a:cubicBezTo>
                    <a:pt x="1229" y="997"/>
                    <a:pt x="1518" y="1057"/>
                    <a:pt x="1753" y="1057"/>
                  </a:cubicBezTo>
                  <a:cubicBezTo>
                    <a:pt x="1896" y="1057"/>
                    <a:pt x="2019" y="1035"/>
                    <a:pt x="2112" y="991"/>
                  </a:cubicBezTo>
                  <a:cubicBezTo>
                    <a:pt x="2062" y="724"/>
                    <a:pt x="1691" y="393"/>
                    <a:pt x="1177" y="182"/>
                  </a:cubicBezTo>
                  <a:cubicBezTo>
                    <a:pt x="881" y="61"/>
                    <a:pt x="592" y="1"/>
                    <a:pt x="35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254;p24">
              <a:extLst>
                <a:ext uri="{FF2B5EF4-FFF2-40B4-BE49-F238E27FC236}">
                  <a16:creationId xmlns:a16="http://schemas.microsoft.com/office/drawing/2014/main" id="{0500BDCB-2A43-D747-5990-DAC3C26F49FE}"/>
                </a:ext>
              </a:extLst>
            </p:cNvPr>
            <p:cNvSpPr/>
            <p:nvPr/>
          </p:nvSpPr>
          <p:spPr>
            <a:xfrm>
              <a:off x="5104300" y="2733650"/>
              <a:ext cx="443350" cy="244000"/>
            </a:xfrm>
            <a:custGeom>
              <a:avLst/>
              <a:gdLst/>
              <a:ahLst/>
              <a:cxnLst/>
              <a:rect l="l" t="t" r="r" b="b"/>
              <a:pathLst>
                <a:path w="17734" h="9760" extrusionOk="0">
                  <a:moveTo>
                    <a:pt x="15739" y="1"/>
                  </a:moveTo>
                  <a:lnTo>
                    <a:pt x="15416" y="698"/>
                  </a:lnTo>
                  <a:cubicBezTo>
                    <a:pt x="15477" y="798"/>
                    <a:pt x="15631" y="958"/>
                    <a:pt x="16025" y="1146"/>
                  </a:cubicBezTo>
                  <a:cubicBezTo>
                    <a:pt x="16588" y="1416"/>
                    <a:pt x="16802" y="2108"/>
                    <a:pt x="16494" y="2650"/>
                  </a:cubicBezTo>
                  <a:cubicBezTo>
                    <a:pt x="15065" y="5155"/>
                    <a:pt x="11958" y="9266"/>
                    <a:pt x="6459" y="9266"/>
                  </a:cubicBezTo>
                  <a:cubicBezTo>
                    <a:pt x="4623" y="9266"/>
                    <a:pt x="2519" y="8808"/>
                    <a:pt x="122" y="7677"/>
                  </a:cubicBezTo>
                  <a:lnTo>
                    <a:pt x="120" y="7677"/>
                  </a:lnTo>
                  <a:lnTo>
                    <a:pt x="1" y="8035"/>
                  </a:lnTo>
                  <a:lnTo>
                    <a:pt x="2649" y="9041"/>
                  </a:lnTo>
                  <a:cubicBezTo>
                    <a:pt x="3070" y="9201"/>
                    <a:pt x="3498" y="9335"/>
                    <a:pt x="3931" y="9441"/>
                  </a:cubicBezTo>
                  <a:cubicBezTo>
                    <a:pt x="4065" y="9474"/>
                    <a:pt x="4197" y="9504"/>
                    <a:pt x="4330" y="9531"/>
                  </a:cubicBezTo>
                  <a:cubicBezTo>
                    <a:pt x="5062" y="9683"/>
                    <a:pt x="5806" y="9759"/>
                    <a:pt x="6549" y="9759"/>
                  </a:cubicBezTo>
                  <a:cubicBezTo>
                    <a:pt x="7169" y="9759"/>
                    <a:pt x="7788" y="9707"/>
                    <a:pt x="8401" y="9601"/>
                  </a:cubicBezTo>
                  <a:cubicBezTo>
                    <a:pt x="8516" y="9581"/>
                    <a:pt x="8632" y="9560"/>
                    <a:pt x="8747" y="9536"/>
                  </a:cubicBezTo>
                  <a:cubicBezTo>
                    <a:pt x="9407" y="9401"/>
                    <a:pt x="10057" y="9204"/>
                    <a:pt x="10692" y="8945"/>
                  </a:cubicBezTo>
                  <a:cubicBezTo>
                    <a:pt x="11176" y="8748"/>
                    <a:pt x="11643" y="8518"/>
                    <a:pt x="12088" y="8258"/>
                  </a:cubicBezTo>
                  <a:cubicBezTo>
                    <a:pt x="12178" y="8206"/>
                    <a:pt x="12267" y="8153"/>
                    <a:pt x="12355" y="8097"/>
                  </a:cubicBezTo>
                  <a:cubicBezTo>
                    <a:pt x="13286" y="7520"/>
                    <a:pt x="14121" y="6806"/>
                    <a:pt x="14836" y="5984"/>
                  </a:cubicBezTo>
                  <a:cubicBezTo>
                    <a:pt x="14903" y="5910"/>
                    <a:pt x="14966" y="5833"/>
                    <a:pt x="15030" y="5755"/>
                  </a:cubicBezTo>
                  <a:cubicBezTo>
                    <a:pt x="15617" y="5042"/>
                    <a:pt x="16117" y="4250"/>
                    <a:pt x="16513" y="3392"/>
                  </a:cubicBezTo>
                  <a:lnTo>
                    <a:pt x="16903" y="2550"/>
                  </a:lnTo>
                  <a:lnTo>
                    <a:pt x="17032" y="2276"/>
                  </a:lnTo>
                  <a:lnTo>
                    <a:pt x="17733" y="761"/>
                  </a:lnTo>
                  <a:lnTo>
                    <a:pt x="17733" y="761"/>
                  </a:lnTo>
                  <a:cubicBezTo>
                    <a:pt x="17707" y="763"/>
                    <a:pt x="17680" y="763"/>
                    <a:pt x="17653" y="763"/>
                  </a:cubicBezTo>
                  <a:cubicBezTo>
                    <a:pt x="17351" y="763"/>
                    <a:pt x="16980" y="687"/>
                    <a:pt x="16602" y="531"/>
                  </a:cubicBezTo>
                  <a:cubicBezTo>
                    <a:pt x="16249" y="386"/>
                    <a:pt x="15951" y="198"/>
                    <a:pt x="15739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255;p24">
              <a:extLst>
                <a:ext uri="{FF2B5EF4-FFF2-40B4-BE49-F238E27FC236}">
                  <a16:creationId xmlns:a16="http://schemas.microsoft.com/office/drawing/2014/main" id="{4FFD7A8B-05BD-88DA-7D0F-F642690364D5}"/>
                </a:ext>
              </a:extLst>
            </p:cNvPr>
            <p:cNvSpPr/>
            <p:nvPr/>
          </p:nvSpPr>
          <p:spPr>
            <a:xfrm>
              <a:off x="4549275" y="2667375"/>
              <a:ext cx="142750" cy="163300"/>
            </a:xfrm>
            <a:custGeom>
              <a:avLst/>
              <a:gdLst/>
              <a:ahLst/>
              <a:cxnLst/>
              <a:rect l="l" t="t" r="r" b="b"/>
              <a:pathLst>
                <a:path w="5710" h="6532" extrusionOk="0">
                  <a:moveTo>
                    <a:pt x="3284" y="0"/>
                  </a:moveTo>
                  <a:cubicBezTo>
                    <a:pt x="2143" y="0"/>
                    <a:pt x="978" y="1045"/>
                    <a:pt x="523" y="2573"/>
                  </a:cubicBezTo>
                  <a:cubicBezTo>
                    <a:pt x="1" y="4335"/>
                    <a:pt x="620" y="6074"/>
                    <a:pt x="1908" y="6457"/>
                  </a:cubicBezTo>
                  <a:cubicBezTo>
                    <a:pt x="2078" y="6507"/>
                    <a:pt x="2251" y="6532"/>
                    <a:pt x="2425" y="6532"/>
                  </a:cubicBezTo>
                  <a:cubicBezTo>
                    <a:pt x="3567" y="6532"/>
                    <a:pt x="4732" y="5488"/>
                    <a:pt x="5187" y="3959"/>
                  </a:cubicBezTo>
                  <a:cubicBezTo>
                    <a:pt x="5710" y="2197"/>
                    <a:pt x="5092" y="459"/>
                    <a:pt x="3803" y="75"/>
                  </a:cubicBezTo>
                  <a:cubicBezTo>
                    <a:pt x="3632" y="25"/>
                    <a:pt x="3458" y="0"/>
                    <a:pt x="32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256;p24">
              <a:extLst>
                <a:ext uri="{FF2B5EF4-FFF2-40B4-BE49-F238E27FC236}">
                  <a16:creationId xmlns:a16="http://schemas.microsoft.com/office/drawing/2014/main" id="{1F4672B7-F6ED-202C-ADF6-3893D017399E}"/>
                </a:ext>
              </a:extLst>
            </p:cNvPr>
            <p:cNvSpPr/>
            <p:nvPr/>
          </p:nvSpPr>
          <p:spPr>
            <a:xfrm>
              <a:off x="4539175" y="2681025"/>
              <a:ext cx="125200" cy="130775"/>
            </a:xfrm>
            <a:custGeom>
              <a:avLst/>
              <a:gdLst/>
              <a:ahLst/>
              <a:cxnLst/>
              <a:rect l="l" t="t" r="r" b="b"/>
              <a:pathLst>
                <a:path w="5008" h="5231" extrusionOk="0">
                  <a:moveTo>
                    <a:pt x="2952" y="0"/>
                  </a:moveTo>
                  <a:cubicBezTo>
                    <a:pt x="1968" y="0"/>
                    <a:pt x="770" y="643"/>
                    <a:pt x="420" y="1821"/>
                  </a:cubicBezTo>
                  <a:cubicBezTo>
                    <a:pt x="0" y="3228"/>
                    <a:pt x="951" y="4867"/>
                    <a:pt x="1981" y="5173"/>
                  </a:cubicBezTo>
                  <a:cubicBezTo>
                    <a:pt x="2111" y="5212"/>
                    <a:pt x="2242" y="5230"/>
                    <a:pt x="2374" y="5230"/>
                  </a:cubicBezTo>
                  <a:cubicBezTo>
                    <a:pt x="3290" y="5230"/>
                    <a:pt x="4223" y="4340"/>
                    <a:pt x="4588" y="3110"/>
                  </a:cubicBezTo>
                  <a:cubicBezTo>
                    <a:pt x="5008" y="1701"/>
                    <a:pt x="4525" y="381"/>
                    <a:pt x="3496" y="75"/>
                  </a:cubicBezTo>
                  <a:cubicBezTo>
                    <a:pt x="3328" y="25"/>
                    <a:pt x="3144" y="0"/>
                    <a:pt x="29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257;p24">
              <a:extLst>
                <a:ext uri="{FF2B5EF4-FFF2-40B4-BE49-F238E27FC236}">
                  <a16:creationId xmlns:a16="http://schemas.microsoft.com/office/drawing/2014/main" id="{041BBEEA-E64B-78D0-E660-195F178B3436}"/>
                </a:ext>
              </a:extLst>
            </p:cNvPr>
            <p:cNvSpPr/>
            <p:nvPr/>
          </p:nvSpPr>
          <p:spPr>
            <a:xfrm>
              <a:off x="4558700" y="2709425"/>
              <a:ext cx="52075" cy="56600"/>
            </a:xfrm>
            <a:custGeom>
              <a:avLst/>
              <a:gdLst/>
              <a:ahLst/>
              <a:cxnLst/>
              <a:rect l="l" t="t" r="r" b="b"/>
              <a:pathLst>
                <a:path w="2083" h="2264" extrusionOk="0">
                  <a:moveTo>
                    <a:pt x="1336" y="0"/>
                  </a:moveTo>
                  <a:cubicBezTo>
                    <a:pt x="980" y="0"/>
                    <a:pt x="572" y="282"/>
                    <a:pt x="322" y="738"/>
                  </a:cubicBezTo>
                  <a:cubicBezTo>
                    <a:pt x="1" y="1324"/>
                    <a:pt x="63" y="1976"/>
                    <a:pt x="460" y="2192"/>
                  </a:cubicBezTo>
                  <a:cubicBezTo>
                    <a:pt x="548" y="2241"/>
                    <a:pt x="646" y="2264"/>
                    <a:pt x="747" y="2264"/>
                  </a:cubicBezTo>
                  <a:cubicBezTo>
                    <a:pt x="1104" y="2264"/>
                    <a:pt x="1511" y="1982"/>
                    <a:pt x="1761" y="1526"/>
                  </a:cubicBezTo>
                  <a:cubicBezTo>
                    <a:pt x="2082" y="940"/>
                    <a:pt x="2020" y="288"/>
                    <a:pt x="1623" y="72"/>
                  </a:cubicBezTo>
                  <a:cubicBezTo>
                    <a:pt x="1535" y="23"/>
                    <a:pt x="1438" y="0"/>
                    <a:pt x="13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258;p24">
              <a:extLst>
                <a:ext uri="{FF2B5EF4-FFF2-40B4-BE49-F238E27FC236}">
                  <a16:creationId xmlns:a16="http://schemas.microsoft.com/office/drawing/2014/main" id="{55754F98-B820-C4C8-52E8-7D6539456698}"/>
                </a:ext>
              </a:extLst>
            </p:cNvPr>
            <p:cNvSpPr/>
            <p:nvPr/>
          </p:nvSpPr>
          <p:spPr>
            <a:xfrm>
              <a:off x="4570225" y="2711200"/>
              <a:ext cx="53825" cy="62125"/>
            </a:xfrm>
            <a:custGeom>
              <a:avLst/>
              <a:gdLst/>
              <a:ahLst/>
              <a:cxnLst/>
              <a:rect l="l" t="t" r="r" b="b"/>
              <a:pathLst>
                <a:path w="2153" h="2485" extrusionOk="0">
                  <a:moveTo>
                    <a:pt x="1162" y="1"/>
                  </a:moveTo>
                  <a:lnTo>
                    <a:pt x="1163" y="1"/>
                  </a:lnTo>
                  <a:lnTo>
                    <a:pt x="1163" y="1"/>
                  </a:lnTo>
                  <a:cubicBezTo>
                    <a:pt x="1163" y="1"/>
                    <a:pt x="1162" y="1"/>
                    <a:pt x="1162" y="1"/>
                  </a:cubicBezTo>
                  <a:close/>
                  <a:moveTo>
                    <a:pt x="1163" y="1"/>
                  </a:moveTo>
                  <a:lnTo>
                    <a:pt x="1163" y="1"/>
                  </a:lnTo>
                  <a:cubicBezTo>
                    <a:pt x="1559" y="218"/>
                    <a:pt x="1621" y="869"/>
                    <a:pt x="1300" y="1455"/>
                  </a:cubicBezTo>
                  <a:cubicBezTo>
                    <a:pt x="1050" y="1911"/>
                    <a:pt x="642" y="2193"/>
                    <a:pt x="286" y="2193"/>
                  </a:cubicBezTo>
                  <a:cubicBezTo>
                    <a:pt x="185" y="2193"/>
                    <a:pt x="88" y="2171"/>
                    <a:pt x="0" y="2123"/>
                  </a:cubicBezTo>
                  <a:lnTo>
                    <a:pt x="0" y="2123"/>
                  </a:lnTo>
                  <a:lnTo>
                    <a:pt x="530" y="2414"/>
                  </a:lnTo>
                  <a:cubicBezTo>
                    <a:pt x="619" y="2462"/>
                    <a:pt x="716" y="2485"/>
                    <a:pt x="817" y="2485"/>
                  </a:cubicBezTo>
                  <a:cubicBezTo>
                    <a:pt x="1174" y="2485"/>
                    <a:pt x="1582" y="2202"/>
                    <a:pt x="1832" y="1747"/>
                  </a:cubicBezTo>
                  <a:cubicBezTo>
                    <a:pt x="2153" y="1161"/>
                    <a:pt x="2091" y="510"/>
                    <a:pt x="1694" y="292"/>
                  </a:cubicBezTo>
                  <a:lnTo>
                    <a:pt x="116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259;p24">
              <a:extLst>
                <a:ext uri="{FF2B5EF4-FFF2-40B4-BE49-F238E27FC236}">
                  <a16:creationId xmlns:a16="http://schemas.microsoft.com/office/drawing/2014/main" id="{069A8265-3F5E-12F3-2710-630CFF54EBD8}"/>
                </a:ext>
              </a:extLst>
            </p:cNvPr>
            <p:cNvSpPr/>
            <p:nvPr/>
          </p:nvSpPr>
          <p:spPr>
            <a:xfrm>
              <a:off x="4388650" y="2693800"/>
              <a:ext cx="248175" cy="388675"/>
            </a:xfrm>
            <a:custGeom>
              <a:avLst/>
              <a:gdLst/>
              <a:ahLst/>
              <a:cxnLst/>
              <a:rect l="l" t="t" r="r" b="b"/>
              <a:pathLst>
                <a:path w="9927" h="15547" extrusionOk="0">
                  <a:moveTo>
                    <a:pt x="5545" y="1"/>
                  </a:moveTo>
                  <a:cubicBezTo>
                    <a:pt x="5470" y="1"/>
                    <a:pt x="5395" y="3"/>
                    <a:pt x="5320" y="6"/>
                  </a:cubicBezTo>
                  <a:cubicBezTo>
                    <a:pt x="5202" y="11"/>
                    <a:pt x="5082" y="21"/>
                    <a:pt x="4962" y="35"/>
                  </a:cubicBezTo>
                  <a:cubicBezTo>
                    <a:pt x="4785" y="56"/>
                    <a:pt x="4610" y="85"/>
                    <a:pt x="4434" y="126"/>
                  </a:cubicBezTo>
                  <a:cubicBezTo>
                    <a:pt x="3786" y="271"/>
                    <a:pt x="3178" y="544"/>
                    <a:pt x="2645" y="921"/>
                  </a:cubicBezTo>
                  <a:cubicBezTo>
                    <a:pt x="2559" y="983"/>
                    <a:pt x="2472" y="1048"/>
                    <a:pt x="2390" y="1116"/>
                  </a:cubicBezTo>
                  <a:cubicBezTo>
                    <a:pt x="2066" y="1378"/>
                    <a:pt x="1774" y="1681"/>
                    <a:pt x="1523" y="2022"/>
                  </a:cubicBezTo>
                  <a:cubicBezTo>
                    <a:pt x="1185" y="2481"/>
                    <a:pt x="902" y="2975"/>
                    <a:pt x="679" y="3490"/>
                  </a:cubicBezTo>
                  <a:lnTo>
                    <a:pt x="679" y="3491"/>
                  </a:lnTo>
                  <a:cubicBezTo>
                    <a:pt x="635" y="3596"/>
                    <a:pt x="591" y="3702"/>
                    <a:pt x="552" y="3808"/>
                  </a:cubicBezTo>
                  <a:cubicBezTo>
                    <a:pt x="161" y="4841"/>
                    <a:pt x="0" y="5957"/>
                    <a:pt x="87" y="7077"/>
                  </a:cubicBezTo>
                  <a:cubicBezTo>
                    <a:pt x="94" y="7189"/>
                    <a:pt x="106" y="7301"/>
                    <a:pt x="120" y="7413"/>
                  </a:cubicBezTo>
                  <a:cubicBezTo>
                    <a:pt x="149" y="7655"/>
                    <a:pt x="191" y="7899"/>
                    <a:pt x="244" y="8140"/>
                  </a:cubicBezTo>
                  <a:cubicBezTo>
                    <a:pt x="443" y="9047"/>
                    <a:pt x="799" y="9885"/>
                    <a:pt x="1292" y="10630"/>
                  </a:cubicBezTo>
                  <a:cubicBezTo>
                    <a:pt x="1360" y="10733"/>
                    <a:pt x="1429" y="10833"/>
                    <a:pt x="1503" y="10930"/>
                  </a:cubicBezTo>
                  <a:cubicBezTo>
                    <a:pt x="2054" y="11680"/>
                    <a:pt x="2753" y="12324"/>
                    <a:pt x="3575" y="12834"/>
                  </a:cubicBezTo>
                  <a:cubicBezTo>
                    <a:pt x="3663" y="12890"/>
                    <a:pt x="3752" y="12943"/>
                    <a:pt x="3843" y="12995"/>
                  </a:cubicBezTo>
                  <a:cubicBezTo>
                    <a:pt x="3881" y="13016"/>
                    <a:pt x="3917" y="13037"/>
                    <a:pt x="3955" y="13057"/>
                  </a:cubicBezTo>
                  <a:lnTo>
                    <a:pt x="8260" y="15415"/>
                  </a:lnTo>
                  <a:cubicBezTo>
                    <a:pt x="8422" y="15504"/>
                    <a:pt x="8596" y="15547"/>
                    <a:pt x="8768" y="15547"/>
                  </a:cubicBezTo>
                  <a:cubicBezTo>
                    <a:pt x="8798" y="15547"/>
                    <a:pt x="8829" y="15545"/>
                    <a:pt x="8860" y="15542"/>
                  </a:cubicBezTo>
                  <a:cubicBezTo>
                    <a:pt x="9204" y="15514"/>
                    <a:pt x="9528" y="15318"/>
                    <a:pt x="9705" y="14994"/>
                  </a:cubicBezTo>
                  <a:cubicBezTo>
                    <a:pt x="9926" y="14590"/>
                    <a:pt x="9860" y="14108"/>
                    <a:pt x="9573" y="13781"/>
                  </a:cubicBezTo>
                  <a:cubicBezTo>
                    <a:pt x="9493" y="13690"/>
                    <a:pt x="9396" y="13610"/>
                    <a:pt x="9282" y="13549"/>
                  </a:cubicBezTo>
                  <a:lnTo>
                    <a:pt x="4978" y="11191"/>
                  </a:lnTo>
                  <a:cubicBezTo>
                    <a:pt x="4967" y="11185"/>
                    <a:pt x="4956" y="11178"/>
                    <a:pt x="4946" y="11171"/>
                  </a:cubicBezTo>
                  <a:cubicBezTo>
                    <a:pt x="4853" y="11121"/>
                    <a:pt x="4766" y="11069"/>
                    <a:pt x="4681" y="11015"/>
                  </a:cubicBezTo>
                  <a:cubicBezTo>
                    <a:pt x="3995" y="10585"/>
                    <a:pt x="3431" y="10024"/>
                    <a:pt x="3015" y="9370"/>
                  </a:cubicBezTo>
                  <a:cubicBezTo>
                    <a:pt x="2965" y="9290"/>
                    <a:pt x="2916" y="9209"/>
                    <a:pt x="2871" y="9128"/>
                  </a:cubicBezTo>
                  <a:cubicBezTo>
                    <a:pt x="2621" y="8682"/>
                    <a:pt x="2436" y="8198"/>
                    <a:pt x="2322" y="7683"/>
                  </a:cubicBezTo>
                  <a:cubicBezTo>
                    <a:pt x="2274" y="7463"/>
                    <a:pt x="2241" y="7242"/>
                    <a:pt x="2219" y="7021"/>
                  </a:cubicBezTo>
                  <a:cubicBezTo>
                    <a:pt x="2210" y="6924"/>
                    <a:pt x="2204" y="6827"/>
                    <a:pt x="2201" y="6730"/>
                  </a:cubicBezTo>
                  <a:cubicBezTo>
                    <a:pt x="2169" y="5921"/>
                    <a:pt x="2315" y="5111"/>
                    <a:pt x="2622" y="4374"/>
                  </a:cubicBezTo>
                  <a:cubicBezTo>
                    <a:pt x="2660" y="4285"/>
                    <a:pt x="2700" y="4197"/>
                    <a:pt x="2740" y="4109"/>
                  </a:cubicBezTo>
                  <a:cubicBezTo>
                    <a:pt x="2880" y="3822"/>
                    <a:pt x="3045" y="3546"/>
                    <a:pt x="3236" y="3288"/>
                  </a:cubicBezTo>
                  <a:cubicBezTo>
                    <a:pt x="3449" y="2999"/>
                    <a:pt x="3707" y="2761"/>
                    <a:pt x="3993" y="2576"/>
                  </a:cubicBezTo>
                  <a:cubicBezTo>
                    <a:pt x="4070" y="2528"/>
                    <a:pt x="4149" y="2483"/>
                    <a:pt x="4229" y="2442"/>
                  </a:cubicBezTo>
                  <a:cubicBezTo>
                    <a:pt x="4632" y="2234"/>
                    <a:pt x="5077" y="2126"/>
                    <a:pt x="5530" y="2126"/>
                  </a:cubicBezTo>
                  <a:cubicBezTo>
                    <a:pt x="5588" y="2126"/>
                    <a:pt x="5647" y="2127"/>
                    <a:pt x="5706" y="2131"/>
                  </a:cubicBezTo>
                  <a:cubicBezTo>
                    <a:pt x="5797" y="2136"/>
                    <a:pt x="5889" y="2145"/>
                    <a:pt x="5980" y="2160"/>
                  </a:cubicBezTo>
                  <a:cubicBezTo>
                    <a:pt x="6291" y="2207"/>
                    <a:pt x="6598" y="2307"/>
                    <a:pt x="6892" y="2460"/>
                  </a:cubicBezTo>
                  <a:cubicBezTo>
                    <a:pt x="7049" y="2542"/>
                    <a:pt x="7217" y="2580"/>
                    <a:pt x="7383" y="2580"/>
                  </a:cubicBezTo>
                  <a:cubicBezTo>
                    <a:pt x="7767" y="2580"/>
                    <a:pt x="8138" y="2372"/>
                    <a:pt x="8328" y="2007"/>
                  </a:cubicBezTo>
                  <a:cubicBezTo>
                    <a:pt x="8378" y="1911"/>
                    <a:pt x="8411" y="1810"/>
                    <a:pt x="8430" y="1710"/>
                  </a:cubicBezTo>
                  <a:cubicBezTo>
                    <a:pt x="8513" y="1262"/>
                    <a:pt x="8299" y="794"/>
                    <a:pt x="7875" y="571"/>
                  </a:cubicBezTo>
                  <a:cubicBezTo>
                    <a:pt x="7152" y="194"/>
                    <a:pt x="6351" y="1"/>
                    <a:pt x="55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260;p24">
              <a:extLst>
                <a:ext uri="{FF2B5EF4-FFF2-40B4-BE49-F238E27FC236}">
                  <a16:creationId xmlns:a16="http://schemas.microsoft.com/office/drawing/2014/main" id="{6BA943DD-E24E-169E-D606-095FA5B8F8E6}"/>
                </a:ext>
              </a:extLst>
            </p:cNvPr>
            <p:cNvSpPr/>
            <p:nvPr/>
          </p:nvSpPr>
          <p:spPr>
            <a:xfrm>
              <a:off x="4536375" y="3004175"/>
              <a:ext cx="39600" cy="46225"/>
            </a:xfrm>
            <a:custGeom>
              <a:avLst/>
              <a:gdLst/>
              <a:ahLst/>
              <a:cxnLst/>
              <a:rect l="l" t="t" r="r" b="b"/>
              <a:pathLst>
                <a:path w="1584" h="1849" extrusionOk="0">
                  <a:moveTo>
                    <a:pt x="1306" y="1"/>
                  </a:moveTo>
                  <a:cubicBezTo>
                    <a:pt x="888" y="283"/>
                    <a:pt x="311" y="813"/>
                    <a:pt x="0" y="1713"/>
                  </a:cubicBezTo>
                  <a:lnTo>
                    <a:pt x="249" y="1849"/>
                  </a:lnTo>
                  <a:cubicBezTo>
                    <a:pt x="561" y="884"/>
                    <a:pt x="1197" y="380"/>
                    <a:pt x="1583" y="152"/>
                  </a:cubicBezTo>
                  <a:lnTo>
                    <a:pt x="1306" y="1"/>
                  </a:ln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261;p24">
              <a:extLst>
                <a:ext uri="{FF2B5EF4-FFF2-40B4-BE49-F238E27FC236}">
                  <a16:creationId xmlns:a16="http://schemas.microsoft.com/office/drawing/2014/main" id="{F2B6AAB8-F561-8ED3-F5E5-3B5834984565}"/>
                </a:ext>
              </a:extLst>
            </p:cNvPr>
            <p:cNvSpPr/>
            <p:nvPr/>
          </p:nvSpPr>
          <p:spPr>
            <a:xfrm>
              <a:off x="4478025" y="2969150"/>
              <a:ext cx="34275" cy="49525"/>
            </a:xfrm>
            <a:custGeom>
              <a:avLst/>
              <a:gdLst/>
              <a:ahLst/>
              <a:cxnLst/>
              <a:rect l="l" t="t" r="r" b="b"/>
              <a:pathLst>
                <a:path w="1371" h="1981" extrusionOk="0">
                  <a:moveTo>
                    <a:pt x="1106" y="1"/>
                  </a:moveTo>
                  <a:cubicBezTo>
                    <a:pt x="624" y="327"/>
                    <a:pt x="114" y="885"/>
                    <a:pt x="0" y="1820"/>
                  </a:cubicBezTo>
                  <a:cubicBezTo>
                    <a:pt x="88" y="1876"/>
                    <a:pt x="177" y="1929"/>
                    <a:pt x="268" y="1981"/>
                  </a:cubicBezTo>
                  <a:cubicBezTo>
                    <a:pt x="345" y="985"/>
                    <a:pt x="894" y="443"/>
                    <a:pt x="1371" y="157"/>
                  </a:cubicBezTo>
                  <a:cubicBezTo>
                    <a:pt x="1280" y="107"/>
                    <a:pt x="1191" y="55"/>
                    <a:pt x="1106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262;p24">
              <a:extLst>
                <a:ext uri="{FF2B5EF4-FFF2-40B4-BE49-F238E27FC236}">
                  <a16:creationId xmlns:a16="http://schemas.microsoft.com/office/drawing/2014/main" id="{91E6D8AF-6EE7-951F-3C68-9F943C51F178}"/>
                </a:ext>
              </a:extLst>
            </p:cNvPr>
            <p:cNvSpPr/>
            <p:nvPr/>
          </p:nvSpPr>
          <p:spPr>
            <a:xfrm>
              <a:off x="4420950" y="2921975"/>
              <a:ext cx="43075" cy="45100"/>
            </a:xfrm>
            <a:custGeom>
              <a:avLst/>
              <a:gdLst/>
              <a:ahLst/>
              <a:cxnLst/>
              <a:rect l="l" t="t" r="r" b="b"/>
              <a:pathLst>
                <a:path w="1723" h="1804" extrusionOk="0">
                  <a:moveTo>
                    <a:pt x="1579" y="1"/>
                  </a:moveTo>
                  <a:cubicBezTo>
                    <a:pt x="1005" y="190"/>
                    <a:pt x="303" y="603"/>
                    <a:pt x="0" y="1503"/>
                  </a:cubicBezTo>
                  <a:cubicBezTo>
                    <a:pt x="67" y="1606"/>
                    <a:pt x="137" y="1705"/>
                    <a:pt x="211" y="1803"/>
                  </a:cubicBezTo>
                  <a:cubicBezTo>
                    <a:pt x="443" y="818"/>
                    <a:pt x="1162" y="411"/>
                    <a:pt x="1723" y="243"/>
                  </a:cubicBezTo>
                  <a:cubicBezTo>
                    <a:pt x="1673" y="163"/>
                    <a:pt x="1626" y="82"/>
                    <a:pt x="1579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263;p24">
              <a:extLst>
                <a:ext uri="{FF2B5EF4-FFF2-40B4-BE49-F238E27FC236}">
                  <a16:creationId xmlns:a16="http://schemas.microsoft.com/office/drawing/2014/main" id="{24C21049-9381-BDD4-594B-5628713D754B}"/>
                </a:ext>
              </a:extLst>
            </p:cNvPr>
            <p:cNvSpPr/>
            <p:nvPr/>
          </p:nvSpPr>
          <p:spPr>
            <a:xfrm>
              <a:off x="4390800" y="2860925"/>
              <a:ext cx="53375" cy="18200"/>
            </a:xfrm>
            <a:custGeom>
              <a:avLst/>
              <a:gdLst/>
              <a:ahLst/>
              <a:cxnLst/>
              <a:rect l="l" t="t" r="r" b="b"/>
              <a:pathLst>
                <a:path w="2135" h="728" extrusionOk="0">
                  <a:moveTo>
                    <a:pt x="1480" y="1"/>
                  </a:moveTo>
                  <a:cubicBezTo>
                    <a:pt x="1005" y="1"/>
                    <a:pt x="505" y="80"/>
                    <a:pt x="99" y="327"/>
                  </a:cubicBezTo>
                  <a:cubicBezTo>
                    <a:pt x="66" y="346"/>
                    <a:pt x="32" y="367"/>
                    <a:pt x="1" y="392"/>
                  </a:cubicBezTo>
                  <a:cubicBezTo>
                    <a:pt x="8" y="504"/>
                    <a:pt x="20" y="616"/>
                    <a:pt x="34" y="728"/>
                  </a:cubicBezTo>
                  <a:cubicBezTo>
                    <a:pt x="99" y="669"/>
                    <a:pt x="169" y="614"/>
                    <a:pt x="246" y="569"/>
                  </a:cubicBezTo>
                  <a:cubicBezTo>
                    <a:pt x="597" y="356"/>
                    <a:pt x="1039" y="287"/>
                    <a:pt x="1469" y="287"/>
                  </a:cubicBezTo>
                  <a:cubicBezTo>
                    <a:pt x="1700" y="287"/>
                    <a:pt x="1928" y="307"/>
                    <a:pt x="2135" y="336"/>
                  </a:cubicBezTo>
                  <a:cubicBezTo>
                    <a:pt x="2126" y="239"/>
                    <a:pt x="2118" y="142"/>
                    <a:pt x="2115" y="43"/>
                  </a:cubicBezTo>
                  <a:cubicBezTo>
                    <a:pt x="1917" y="18"/>
                    <a:pt x="1701" y="1"/>
                    <a:pt x="1480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264;p24">
              <a:extLst>
                <a:ext uri="{FF2B5EF4-FFF2-40B4-BE49-F238E27FC236}">
                  <a16:creationId xmlns:a16="http://schemas.microsoft.com/office/drawing/2014/main" id="{FA799471-3B2D-7525-EE5E-1EDA09F8DDD0}"/>
                </a:ext>
              </a:extLst>
            </p:cNvPr>
            <p:cNvSpPr/>
            <p:nvPr/>
          </p:nvSpPr>
          <p:spPr>
            <a:xfrm>
              <a:off x="4402425" y="2780550"/>
              <a:ext cx="54775" cy="22625"/>
            </a:xfrm>
            <a:custGeom>
              <a:avLst/>
              <a:gdLst/>
              <a:ahLst/>
              <a:cxnLst/>
              <a:rect l="l" t="t" r="r" b="b"/>
              <a:pathLst>
                <a:path w="2191" h="905" extrusionOk="0">
                  <a:moveTo>
                    <a:pt x="404" y="1"/>
                  </a:moveTo>
                  <a:cubicBezTo>
                    <a:pt x="386" y="1"/>
                    <a:pt x="368" y="1"/>
                    <a:pt x="351" y="2"/>
                  </a:cubicBezTo>
                  <a:cubicBezTo>
                    <a:pt x="275" y="3"/>
                    <a:pt x="201" y="11"/>
                    <a:pt x="129" y="21"/>
                  </a:cubicBezTo>
                  <a:lnTo>
                    <a:pt x="128" y="21"/>
                  </a:lnTo>
                  <a:cubicBezTo>
                    <a:pt x="84" y="126"/>
                    <a:pt x="40" y="232"/>
                    <a:pt x="1" y="338"/>
                  </a:cubicBezTo>
                  <a:cubicBezTo>
                    <a:pt x="114" y="306"/>
                    <a:pt x="234" y="289"/>
                    <a:pt x="358" y="286"/>
                  </a:cubicBezTo>
                  <a:cubicBezTo>
                    <a:pt x="373" y="286"/>
                    <a:pt x="388" y="286"/>
                    <a:pt x="404" y="286"/>
                  </a:cubicBezTo>
                  <a:cubicBezTo>
                    <a:pt x="997" y="286"/>
                    <a:pt x="1612" y="599"/>
                    <a:pt x="2071" y="904"/>
                  </a:cubicBezTo>
                  <a:cubicBezTo>
                    <a:pt x="2109" y="815"/>
                    <a:pt x="2149" y="727"/>
                    <a:pt x="2191" y="641"/>
                  </a:cubicBezTo>
                  <a:cubicBezTo>
                    <a:pt x="1703" y="319"/>
                    <a:pt x="1054" y="1"/>
                    <a:pt x="404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265;p24">
              <a:extLst>
                <a:ext uri="{FF2B5EF4-FFF2-40B4-BE49-F238E27FC236}">
                  <a16:creationId xmlns:a16="http://schemas.microsoft.com/office/drawing/2014/main" id="{30ECDB3A-288C-6CA2-A730-5CA5AB935AEC}"/>
                </a:ext>
              </a:extLst>
            </p:cNvPr>
            <p:cNvSpPr/>
            <p:nvPr/>
          </p:nvSpPr>
          <p:spPr>
            <a:xfrm>
              <a:off x="4448400" y="2716850"/>
              <a:ext cx="46000" cy="41400"/>
            </a:xfrm>
            <a:custGeom>
              <a:avLst/>
              <a:gdLst/>
              <a:ahLst/>
              <a:cxnLst/>
              <a:rect l="l" t="t" r="r" b="b"/>
              <a:pathLst>
                <a:path w="1840" h="1656" extrusionOk="0">
                  <a:moveTo>
                    <a:pt x="255" y="0"/>
                  </a:moveTo>
                  <a:cubicBezTo>
                    <a:pt x="169" y="62"/>
                    <a:pt x="82" y="126"/>
                    <a:pt x="0" y="194"/>
                  </a:cubicBezTo>
                  <a:cubicBezTo>
                    <a:pt x="840" y="546"/>
                    <a:pt x="1324" y="1135"/>
                    <a:pt x="1603" y="1656"/>
                  </a:cubicBezTo>
                  <a:cubicBezTo>
                    <a:pt x="1680" y="1607"/>
                    <a:pt x="1759" y="1561"/>
                    <a:pt x="1839" y="1520"/>
                  </a:cubicBezTo>
                  <a:cubicBezTo>
                    <a:pt x="1550" y="985"/>
                    <a:pt x="1064" y="385"/>
                    <a:pt x="255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266;p24">
              <a:extLst>
                <a:ext uri="{FF2B5EF4-FFF2-40B4-BE49-F238E27FC236}">
                  <a16:creationId xmlns:a16="http://schemas.microsoft.com/office/drawing/2014/main" id="{3783D98D-E08C-78A6-E827-D953F46E28D2}"/>
                </a:ext>
              </a:extLst>
            </p:cNvPr>
            <p:cNvSpPr/>
            <p:nvPr/>
          </p:nvSpPr>
          <p:spPr>
            <a:xfrm>
              <a:off x="4512700" y="2693975"/>
              <a:ext cx="25925" cy="53825"/>
            </a:xfrm>
            <a:custGeom>
              <a:avLst/>
              <a:gdLst/>
              <a:ahLst/>
              <a:cxnLst/>
              <a:rect l="l" t="t" r="r" b="b"/>
              <a:pathLst>
                <a:path w="1037" h="2153" extrusionOk="0">
                  <a:moveTo>
                    <a:pt x="359" y="0"/>
                  </a:moveTo>
                  <a:cubicBezTo>
                    <a:pt x="240" y="5"/>
                    <a:pt x="120" y="14"/>
                    <a:pt x="0" y="29"/>
                  </a:cubicBezTo>
                  <a:cubicBezTo>
                    <a:pt x="647" y="655"/>
                    <a:pt x="765" y="1506"/>
                    <a:pt x="744" y="2124"/>
                  </a:cubicBezTo>
                  <a:cubicBezTo>
                    <a:pt x="837" y="2129"/>
                    <a:pt x="927" y="2139"/>
                    <a:pt x="1018" y="2153"/>
                  </a:cubicBezTo>
                  <a:cubicBezTo>
                    <a:pt x="1037" y="1529"/>
                    <a:pt x="931" y="676"/>
                    <a:pt x="359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267;p24">
              <a:extLst>
                <a:ext uri="{FF2B5EF4-FFF2-40B4-BE49-F238E27FC236}">
                  <a16:creationId xmlns:a16="http://schemas.microsoft.com/office/drawing/2014/main" id="{11850501-DEC7-E23F-ABC9-F6DA3F25EF5B}"/>
                </a:ext>
              </a:extLst>
            </p:cNvPr>
            <p:cNvSpPr/>
            <p:nvPr/>
          </p:nvSpPr>
          <p:spPr>
            <a:xfrm>
              <a:off x="4579075" y="3019075"/>
              <a:ext cx="70150" cy="84325"/>
            </a:xfrm>
            <a:custGeom>
              <a:avLst/>
              <a:gdLst/>
              <a:ahLst/>
              <a:cxnLst/>
              <a:rect l="l" t="t" r="r" b="b"/>
              <a:pathLst>
                <a:path w="2806" h="3373" extrusionOk="0">
                  <a:moveTo>
                    <a:pt x="1568" y="0"/>
                  </a:moveTo>
                  <a:cubicBezTo>
                    <a:pt x="1422" y="0"/>
                    <a:pt x="1251" y="77"/>
                    <a:pt x="1076" y="214"/>
                  </a:cubicBezTo>
                  <a:cubicBezTo>
                    <a:pt x="832" y="403"/>
                    <a:pt x="579" y="711"/>
                    <a:pt x="378" y="1088"/>
                  </a:cubicBezTo>
                  <a:cubicBezTo>
                    <a:pt x="192" y="1435"/>
                    <a:pt x="78" y="1783"/>
                    <a:pt x="43" y="2075"/>
                  </a:cubicBezTo>
                  <a:cubicBezTo>
                    <a:pt x="1" y="2425"/>
                    <a:pt x="69" y="2698"/>
                    <a:pt x="255" y="2796"/>
                  </a:cubicBezTo>
                  <a:lnTo>
                    <a:pt x="1328" y="3372"/>
                  </a:lnTo>
                  <a:lnTo>
                    <a:pt x="2806" y="615"/>
                  </a:lnTo>
                  <a:lnTo>
                    <a:pt x="1732" y="40"/>
                  </a:lnTo>
                  <a:cubicBezTo>
                    <a:pt x="1683" y="13"/>
                    <a:pt x="1627" y="0"/>
                    <a:pt x="15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268;p24">
              <a:extLst>
                <a:ext uri="{FF2B5EF4-FFF2-40B4-BE49-F238E27FC236}">
                  <a16:creationId xmlns:a16="http://schemas.microsoft.com/office/drawing/2014/main" id="{629CFA18-FA42-F0BB-A300-0AF78D869B43}"/>
                </a:ext>
              </a:extLst>
            </p:cNvPr>
            <p:cNvSpPr/>
            <p:nvPr/>
          </p:nvSpPr>
          <p:spPr>
            <a:xfrm>
              <a:off x="4648500" y="3125450"/>
              <a:ext cx="87500" cy="43550"/>
            </a:xfrm>
            <a:custGeom>
              <a:avLst/>
              <a:gdLst/>
              <a:ahLst/>
              <a:cxnLst/>
              <a:rect l="l" t="t" r="r" b="b"/>
              <a:pathLst>
                <a:path w="3500" h="1742" extrusionOk="0">
                  <a:moveTo>
                    <a:pt x="598" y="0"/>
                  </a:moveTo>
                  <a:cubicBezTo>
                    <a:pt x="442" y="0"/>
                    <a:pt x="287" y="69"/>
                    <a:pt x="182" y="202"/>
                  </a:cubicBezTo>
                  <a:cubicBezTo>
                    <a:pt x="0" y="432"/>
                    <a:pt x="38" y="765"/>
                    <a:pt x="267" y="948"/>
                  </a:cubicBezTo>
                  <a:cubicBezTo>
                    <a:pt x="326" y="995"/>
                    <a:pt x="542" y="1162"/>
                    <a:pt x="851" y="1330"/>
                  </a:cubicBezTo>
                  <a:cubicBezTo>
                    <a:pt x="1223" y="1534"/>
                    <a:pt x="1729" y="1741"/>
                    <a:pt x="2248" y="1741"/>
                  </a:cubicBezTo>
                  <a:cubicBezTo>
                    <a:pt x="2569" y="1741"/>
                    <a:pt x="2894" y="1663"/>
                    <a:pt x="3196" y="1456"/>
                  </a:cubicBezTo>
                  <a:cubicBezTo>
                    <a:pt x="3439" y="1289"/>
                    <a:pt x="3499" y="957"/>
                    <a:pt x="3334" y="715"/>
                  </a:cubicBezTo>
                  <a:cubicBezTo>
                    <a:pt x="3231" y="565"/>
                    <a:pt x="3064" y="484"/>
                    <a:pt x="2894" y="484"/>
                  </a:cubicBezTo>
                  <a:cubicBezTo>
                    <a:pt x="2790" y="484"/>
                    <a:pt x="2685" y="514"/>
                    <a:pt x="2593" y="577"/>
                  </a:cubicBezTo>
                  <a:cubicBezTo>
                    <a:pt x="2497" y="644"/>
                    <a:pt x="2378" y="671"/>
                    <a:pt x="2249" y="671"/>
                  </a:cubicBezTo>
                  <a:cubicBezTo>
                    <a:pt x="1796" y="671"/>
                    <a:pt x="1206" y="332"/>
                    <a:pt x="929" y="115"/>
                  </a:cubicBezTo>
                  <a:cubicBezTo>
                    <a:pt x="831" y="38"/>
                    <a:pt x="714" y="0"/>
                    <a:pt x="598" y="0"/>
                  </a:cubicBezTo>
                  <a:close/>
                </a:path>
              </a:pathLst>
            </a:custGeom>
            <a:solidFill>
              <a:srgbClr val="444A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269;p24">
              <a:extLst>
                <a:ext uri="{FF2B5EF4-FFF2-40B4-BE49-F238E27FC236}">
                  <a16:creationId xmlns:a16="http://schemas.microsoft.com/office/drawing/2014/main" id="{FD14ED20-981E-DF7C-04C4-9141E0D53D76}"/>
                </a:ext>
              </a:extLst>
            </p:cNvPr>
            <p:cNvSpPr/>
            <p:nvPr/>
          </p:nvSpPr>
          <p:spPr>
            <a:xfrm>
              <a:off x="4603800" y="3032650"/>
              <a:ext cx="98225" cy="111025"/>
            </a:xfrm>
            <a:custGeom>
              <a:avLst/>
              <a:gdLst/>
              <a:ahLst/>
              <a:cxnLst/>
              <a:rect l="l" t="t" r="r" b="b"/>
              <a:pathLst>
                <a:path w="3929" h="4441" extrusionOk="0">
                  <a:moveTo>
                    <a:pt x="2489" y="0"/>
                  </a:moveTo>
                  <a:cubicBezTo>
                    <a:pt x="2282" y="0"/>
                    <a:pt x="2057" y="21"/>
                    <a:pt x="1817" y="72"/>
                  </a:cubicBezTo>
                  <a:cubicBezTo>
                    <a:pt x="1767" y="45"/>
                    <a:pt x="1712" y="33"/>
                    <a:pt x="1652" y="33"/>
                  </a:cubicBezTo>
                  <a:cubicBezTo>
                    <a:pt x="1303" y="33"/>
                    <a:pt x="809" y="470"/>
                    <a:pt x="461" y="1120"/>
                  </a:cubicBezTo>
                  <a:cubicBezTo>
                    <a:pt x="63" y="1863"/>
                    <a:pt x="1" y="2609"/>
                    <a:pt x="314" y="2814"/>
                  </a:cubicBezTo>
                  <a:lnTo>
                    <a:pt x="308" y="2824"/>
                  </a:lnTo>
                  <a:cubicBezTo>
                    <a:pt x="763" y="4036"/>
                    <a:pt x="1703" y="4441"/>
                    <a:pt x="1703" y="4441"/>
                  </a:cubicBezTo>
                  <a:lnTo>
                    <a:pt x="3929" y="378"/>
                  </a:lnTo>
                  <a:cubicBezTo>
                    <a:pt x="3929" y="378"/>
                    <a:pt x="3373" y="0"/>
                    <a:pt x="24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270;p24">
              <a:extLst>
                <a:ext uri="{FF2B5EF4-FFF2-40B4-BE49-F238E27FC236}">
                  <a16:creationId xmlns:a16="http://schemas.microsoft.com/office/drawing/2014/main" id="{70721209-7249-7A7B-4993-2F6125CA8A18}"/>
                </a:ext>
              </a:extLst>
            </p:cNvPr>
            <p:cNvSpPr/>
            <p:nvPr/>
          </p:nvSpPr>
          <p:spPr>
            <a:xfrm>
              <a:off x="4634850" y="3040650"/>
              <a:ext cx="79750" cy="104700"/>
            </a:xfrm>
            <a:custGeom>
              <a:avLst/>
              <a:gdLst/>
              <a:ahLst/>
              <a:cxnLst/>
              <a:rect l="l" t="t" r="r" b="b"/>
              <a:pathLst>
                <a:path w="3190" h="4188" extrusionOk="0">
                  <a:moveTo>
                    <a:pt x="2444" y="0"/>
                  </a:moveTo>
                  <a:cubicBezTo>
                    <a:pt x="1928" y="0"/>
                    <a:pt x="1199" y="646"/>
                    <a:pt x="684" y="1606"/>
                  </a:cubicBezTo>
                  <a:cubicBezTo>
                    <a:pt x="81" y="2730"/>
                    <a:pt x="1" y="3860"/>
                    <a:pt x="504" y="4130"/>
                  </a:cubicBezTo>
                  <a:cubicBezTo>
                    <a:pt x="577" y="4169"/>
                    <a:pt x="659" y="4188"/>
                    <a:pt x="747" y="4188"/>
                  </a:cubicBezTo>
                  <a:cubicBezTo>
                    <a:pt x="1262" y="4188"/>
                    <a:pt x="1991" y="3543"/>
                    <a:pt x="2506" y="2582"/>
                  </a:cubicBezTo>
                  <a:cubicBezTo>
                    <a:pt x="3109" y="1458"/>
                    <a:pt x="3189" y="328"/>
                    <a:pt x="2687" y="58"/>
                  </a:cubicBezTo>
                  <a:cubicBezTo>
                    <a:pt x="2613" y="19"/>
                    <a:pt x="2531" y="0"/>
                    <a:pt x="24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271;p24">
              <a:extLst>
                <a:ext uri="{FF2B5EF4-FFF2-40B4-BE49-F238E27FC236}">
                  <a16:creationId xmlns:a16="http://schemas.microsoft.com/office/drawing/2014/main" id="{6033603F-CB26-D9FC-472A-F94CE85D4DB7}"/>
                </a:ext>
              </a:extLst>
            </p:cNvPr>
            <p:cNvSpPr/>
            <p:nvPr/>
          </p:nvSpPr>
          <p:spPr>
            <a:xfrm>
              <a:off x="4653975" y="3055700"/>
              <a:ext cx="54575" cy="78775"/>
            </a:xfrm>
            <a:custGeom>
              <a:avLst/>
              <a:gdLst/>
              <a:ahLst/>
              <a:cxnLst/>
              <a:rect l="l" t="t" r="r" b="b"/>
              <a:pathLst>
                <a:path w="2183" h="3151" extrusionOk="0">
                  <a:moveTo>
                    <a:pt x="1620" y="0"/>
                  </a:moveTo>
                  <a:cubicBezTo>
                    <a:pt x="1608" y="0"/>
                    <a:pt x="1596" y="1"/>
                    <a:pt x="1584" y="2"/>
                  </a:cubicBezTo>
                  <a:cubicBezTo>
                    <a:pt x="1770" y="339"/>
                    <a:pt x="1662" y="1039"/>
                    <a:pt x="1288" y="1734"/>
                  </a:cubicBezTo>
                  <a:cubicBezTo>
                    <a:pt x="913" y="2436"/>
                    <a:pt x="386" y="2914"/>
                    <a:pt x="1" y="2942"/>
                  </a:cubicBezTo>
                  <a:cubicBezTo>
                    <a:pt x="40" y="3014"/>
                    <a:pt x="93" y="3072"/>
                    <a:pt x="161" y="3107"/>
                  </a:cubicBezTo>
                  <a:cubicBezTo>
                    <a:pt x="217" y="3136"/>
                    <a:pt x="278" y="3151"/>
                    <a:pt x="345" y="3151"/>
                  </a:cubicBezTo>
                  <a:cubicBezTo>
                    <a:pt x="732" y="3151"/>
                    <a:pt x="1279" y="2665"/>
                    <a:pt x="1667" y="1942"/>
                  </a:cubicBezTo>
                  <a:cubicBezTo>
                    <a:pt x="2120" y="1097"/>
                    <a:pt x="2182" y="247"/>
                    <a:pt x="1803" y="44"/>
                  </a:cubicBezTo>
                  <a:cubicBezTo>
                    <a:pt x="1748" y="14"/>
                    <a:pt x="1687" y="0"/>
                    <a:pt x="162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272;p24">
              <a:extLst>
                <a:ext uri="{FF2B5EF4-FFF2-40B4-BE49-F238E27FC236}">
                  <a16:creationId xmlns:a16="http://schemas.microsoft.com/office/drawing/2014/main" id="{DA470829-1C85-8F23-3BFC-94774B9E9CE3}"/>
                </a:ext>
              </a:extLst>
            </p:cNvPr>
            <p:cNvSpPr/>
            <p:nvPr/>
          </p:nvSpPr>
          <p:spPr>
            <a:xfrm>
              <a:off x="4649375" y="3055725"/>
              <a:ext cx="48875" cy="73525"/>
            </a:xfrm>
            <a:custGeom>
              <a:avLst/>
              <a:gdLst/>
              <a:ahLst/>
              <a:cxnLst/>
              <a:rect l="l" t="t" r="r" b="b"/>
              <a:pathLst>
                <a:path w="1955" h="2941" extrusionOk="0">
                  <a:moveTo>
                    <a:pt x="1768" y="1"/>
                  </a:moveTo>
                  <a:lnTo>
                    <a:pt x="1768" y="1"/>
                  </a:lnTo>
                  <a:cubicBezTo>
                    <a:pt x="1385" y="29"/>
                    <a:pt x="857" y="506"/>
                    <a:pt x="482" y="1206"/>
                  </a:cubicBezTo>
                  <a:lnTo>
                    <a:pt x="482" y="1208"/>
                  </a:lnTo>
                  <a:cubicBezTo>
                    <a:pt x="108" y="1903"/>
                    <a:pt x="0" y="2601"/>
                    <a:pt x="185" y="2941"/>
                  </a:cubicBezTo>
                  <a:cubicBezTo>
                    <a:pt x="570" y="2913"/>
                    <a:pt x="1097" y="2435"/>
                    <a:pt x="1472" y="1733"/>
                  </a:cubicBezTo>
                  <a:cubicBezTo>
                    <a:pt x="1846" y="1038"/>
                    <a:pt x="1954" y="338"/>
                    <a:pt x="17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273;p24">
              <a:extLst>
                <a:ext uri="{FF2B5EF4-FFF2-40B4-BE49-F238E27FC236}">
                  <a16:creationId xmlns:a16="http://schemas.microsoft.com/office/drawing/2014/main" id="{7F1E469B-A244-7367-5718-3E6FDEEE14C5}"/>
                </a:ext>
              </a:extLst>
            </p:cNvPr>
            <p:cNvSpPr/>
            <p:nvPr/>
          </p:nvSpPr>
          <p:spPr>
            <a:xfrm>
              <a:off x="4674425" y="3037025"/>
              <a:ext cx="111900" cy="75200"/>
            </a:xfrm>
            <a:custGeom>
              <a:avLst/>
              <a:gdLst/>
              <a:ahLst/>
              <a:cxnLst/>
              <a:rect l="l" t="t" r="r" b="b"/>
              <a:pathLst>
                <a:path w="4476" h="3008" extrusionOk="0">
                  <a:moveTo>
                    <a:pt x="1924" y="0"/>
                  </a:moveTo>
                  <a:cubicBezTo>
                    <a:pt x="1473" y="0"/>
                    <a:pt x="975" y="91"/>
                    <a:pt x="431" y="273"/>
                  </a:cubicBezTo>
                  <a:cubicBezTo>
                    <a:pt x="151" y="365"/>
                    <a:pt x="1" y="667"/>
                    <a:pt x="95" y="945"/>
                  </a:cubicBezTo>
                  <a:cubicBezTo>
                    <a:pt x="139" y="1079"/>
                    <a:pt x="230" y="1182"/>
                    <a:pt x="343" y="1244"/>
                  </a:cubicBezTo>
                  <a:cubicBezTo>
                    <a:pt x="421" y="1286"/>
                    <a:pt x="509" y="1310"/>
                    <a:pt x="600" y="1310"/>
                  </a:cubicBezTo>
                  <a:cubicBezTo>
                    <a:pt x="655" y="1310"/>
                    <a:pt x="712" y="1301"/>
                    <a:pt x="767" y="1282"/>
                  </a:cubicBezTo>
                  <a:cubicBezTo>
                    <a:pt x="1203" y="1136"/>
                    <a:pt x="1588" y="1063"/>
                    <a:pt x="1919" y="1063"/>
                  </a:cubicBezTo>
                  <a:cubicBezTo>
                    <a:pt x="2255" y="1063"/>
                    <a:pt x="2537" y="1139"/>
                    <a:pt x="2761" y="1289"/>
                  </a:cubicBezTo>
                  <a:cubicBezTo>
                    <a:pt x="3339" y="1680"/>
                    <a:pt x="3397" y="2498"/>
                    <a:pt x="3397" y="2506"/>
                  </a:cubicBezTo>
                  <a:cubicBezTo>
                    <a:pt x="3414" y="2789"/>
                    <a:pt x="3651" y="3008"/>
                    <a:pt x="3931" y="3008"/>
                  </a:cubicBezTo>
                  <a:cubicBezTo>
                    <a:pt x="3940" y="3008"/>
                    <a:pt x="3949" y="3007"/>
                    <a:pt x="3959" y="3007"/>
                  </a:cubicBezTo>
                  <a:cubicBezTo>
                    <a:pt x="4251" y="2990"/>
                    <a:pt x="4475" y="2742"/>
                    <a:pt x="4460" y="2450"/>
                  </a:cubicBezTo>
                  <a:cubicBezTo>
                    <a:pt x="4457" y="2395"/>
                    <a:pt x="4381" y="1107"/>
                    <a:pt x="3366" y="415"/>
                  </a:cubicBezTo>
                  <a:cubicBezTo>
                    <a:pt x="2962" y="138"/>
                    <a:pt x="2479" y="0"/>
                    <a:pt x="1924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274;p24">
              <a:extLst>
                <a:ext uri="{FF2B5EF4-FFF2-40B4-BE49-F238E27FC236}">
                  <a16:creationId xmlns:a16="http://schemas.microsoft.com/office/drawing/2014/main" id="{D3FAE552-9AA4-A503-5378-B5A99CDE3DEB}"/>
                </a:ext>
              </a:extLst>
            </p:cNvPr>
            <p:cNvSpPr/>
            <p:nvPr/>
          </p:nvSpPr>
          <p:spPr>
            <a:xfrm>
              <a:off x="4650925" y="3071025"/>
              <a:ext cx="109950" cy="70200"/>
            </a:xfrm>
            <a:custGeom>
              <a:avLst/>
              <a:gdLst/>
              <a:ahLst/>
              <a:cxnLst/>
              <a:rect l="l" t="t" r="r" b="b"/>
              <a:pathLst>
                <a:path w="4398" h="2808" extrusionOk="0">
                  <a:moveTo>
                    <a:pt x="1629" y="0"/>
                  </a:moveTo>
                  <a:cubicBezTo>
                    <a:pt x="1264" y="0"/>
                    <a:pt x="871" y="55"/>
                    <a:pt x="453" y="166"/>
                  </a:cubicBezTo>
                  <a:cubicBezTo>
                    <a:pt x="170" y="241"/>
                    <a:pt x="0" y="532"/>
                    <a:pt x="76" y="817"/>
                  </a:cubicBezTo>
                  <a:cubicBezTo>
                    <a:pt x="114" y="964"/>
                    <a:pt x="211" y="1080"/>
                    <a:pt x="335" y="1147"/>
                  </a:cubicBezTo>
                  <a:cubicBezTo>
                    <a:pt x="412" y="1190"/>
                    <a:pt x="500" y="1213"/>
                    <a:pt x="591" y="1213"/>
                  </a:cubicBezTo>
                  <a:cubicBezTo>
                    <a:pt x="635" y="1213"/>
                    <a:pt x="681" y="1208"/>
                    <a:pt x="726" y="1196"/>
                  </a:cubicBezTo>
                  <a:cubicBezTo>
                    <a:pt x="1054" y="1109"/>
                    <a:pt x="1354" y="1066"/>
                    <a:pt x="1625" y="1066"/>
                  </a:cubicBezTo>
                  <a:cubicBezTo>
                    <a:pt x="1999" y="1066"/>
                    <a:pt x="2318" y="1148"/>
                    <a:pt x="2580" y="1312"/>
                  </a:cubicBezTo>
                  <a:cubicBezTo>
                    <a:pt x="3161" y="1679"/>
                    <a:pt x="3298" y="2362"/>
                    <a:pt x="3299" y="2369"/>
                  </a:cubicBezTo>
                  <a:cubicBezTo>
                    <a:pt x="3344" y="2627"/>
                    <a:pt x="3567" y="2808"/>
                    <a:pt x="3820" y="2808"/>
                  </a:cubicBezTo>
                  <a:cubicBezTo>
                    <a:pt x="3851" y="2808"/>
                    <a:pt x="3883" y="2805"/>
                    <a:pt x="3914" y="2800"/>
                  </a:cubicBezTo>
                  <a:cubicBezTo>
                    <a:pt x="4203" y="2750"/>
                    <a:pt x="4397" y="2472"/>
                    <a:pt x="4347" y="2183"/>
                  </a:cubicBezTo>
                  <a:cubicBezTo>
                    <a:pt x="4340" y="2136"/>
                    <a:pt x="4140" y="1047"/>
                    <a:pt x="3164" y="423"/>
                  </a:cubicBezTo>
                  <a:cubicBezTo>
                    <a:pt x="2726" y="141"/>
                    <a:pt x="2212" y="0"/>
                    <a:pt x="1629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275;p24">
              <a:extLst>
                <a:ext uri="{FF2B5EF4-FFF2-40B4-BE49-F238E27FC236}">
                  <a16:creationId xmlns:a16="http://schemas.microsoft.com/office/drawing/2014/main" id="{186F3ECB-7C8F-6B62-5302-3C14F0D4723C}"/>
                </a:ext>
              </a:extLst>
            </p:cNvPr>
            <p:cNvSpPr/>
            <p:nvPr/>
          </p:nvSpPr>
          <p:spPr>
            <a:xfrm>
              <a:off x="4388650" y="2693825"/>
              <a:ext cx="217350" cy="377150"/>
            </a:xfrm>
            <a:custGeom>
              <a:avLst/>
              <a:gdLst/>
              <a:ahLst/>
              <a:cxnLst/>
              <a:rect l="l" t="t" r="r" b="b"/>
              <a:pathLst>
                <a:path w="8694" h="15086" extrusionOk="0">
                  <a:moveTo>
                    <a:pt x="5539" y="0"/>
                  </a:moveTo>
                  <a:cubicBezTo>
                    <a:pt x="5467" y="0"/>
                    <a:pt x="5394" y="2"/>
                    <a:pt x="5321" y="5"/>
                  </a:cubicBezTo>
                  <a:cubicBezTo>
                    <a:pt x="5202" y="11"/>
                    <a:pt x="5082" y="20"/>
                    <a:pt x="4962" y="35"/>
                  </a:cubicBezTo>
                  <a:cubicBezTo>
                    <a:pt x="4785" y="55"/>
                    <a:pt x="4610" y="85"/>
                    <a:pt x="4434" y="125"/>
                  </a:cubicBezTo>
                  <a:cubicBezTo>
                    <a:pt x="3786" y="272"/>
                    <a:pt x="3178" y="544"/>
                    <a:pt x="2645" y="921"/>
                  </a:cubicBezTo>
                  <a:cubicBezTo>
                    <a:pt x="2559" y="983"/>
                    <a:pt x="2472" y="1047"/>
                    <a:pt x="2390" y="1115"/>
                  </a:cubicBezTo>
                  <a:cubicBezTo>
                    <a:pt x="2066" y="1377"/>
                    <a:pt x="1774" y="1682"/>
                    <a:pt x="1523" y="2023"/>
                  </a:cubicBezTo>
                  <a:cubicBezTo>
                    <a:pt x="1185" y="2482"/>
                    <a:pt x="902" y="2974"/>
                    <a:pt x="679" y="3490"/>
                  </a:cubicBezTo>
                  <a:cubicBezTo>
                    <a:pt x="635" y="3595"/>
                    <a:pt x="591" y="3701"/>
                    <a:pt x="552" y="3807"/>
                  </a:cubicBezTo>
                  <a:cubicBezTo>
                    <a:pt x="161" y="4840"/>
                    <a:pt x="0" y="5956"/>
                    <a:pt x="87" y="7076"/>
                  </a:cubicBezTo>
                  <a:cubicBezTo>
                    <a:pt x="94" y="7188"/>
                    <a:pt x="106" y="7300"/>
                    <a:pt x="120" y="7412"/>
                  </a:cubicBezTo>
                  <a:cubicBezTo>
                    <a:pt x="149" y="7654"/>
                    <a:pt x="191" y="7898"/>
                    <a:pt x="244" y="8139"/>
                  </a:cubicBezTo>
                  <a:cubicBezTo>
                    <a:pt x="443" y="9046"/>
                    <a:pt x="799" y="9884"/>
                    <a:pt x="1292" y="10629"/>
                  </a:cubicBezTo>
                  <a:cubicBezTo>
                    <a:pt x="1360" y="10732"/>
                    <a:pt x="1429" y="10832"/>
                    <a:pt x="1503" y="10929"/>
                  </a:cubicBezTo>
                  <a:cubicBezTo>
                    <a:pt x="2054" y="11679"/>
                    <a:pt x="2753" y="12323"/>
                    <a:pt x="3575" y="12833"/>
                  </a:cubicBezTo>
                  <a:cubicBezTo>
                    <a:pt x="3663" y="12889"/>
                    <a:pt x="3752" y="12942"/>
                    <a:pt x="3843" y="12994"/>
                  </a:cubicBezTo>
                  <a:cubicBezTo>
                    <a:pt x="3881" y="13015"/>
                    <a:pt x="3917" y="13036"/>
                    <a:pt x="3955" y="13056"/>
                  </a:cubicBezTo>
                  <a:lnTo>
                    <a:pt x="7660" y="15085"/>
                  </a:lnTo>
                  <a:cubicBezTo>
                    <a:pt x="7695" y="14793"/>
                    <a:pt x="7809" y="14445"/>
                    <a:pt x="7995" y="14098"/>
                  </a:cubicBezTo>
                  <a:cubicBezTo>
                    <a:pt x="8196" y="13721"/>
                    <a:pt x="8448" y="13413"/>
                    <a:pt x="8693" y="13224"/>
                  </a:cubicBezTo>
                  <a:lnTo>
                    <a:pt x="7960" y="12824"/>
                  </a:lnTo>
                  <a:cubicBezTo>
                    <a:pt x="7948" y="12839"/>
                    <a:pt x="7936" y="12857"/>
                    <a:pt x="7924" y="12874"/>
                  </a:cubicBezTo>
                  <a:cubicBezTo>
                    <a:pt x="7592" y="13330"/>
                    <a:pt x="7074" y="13578"/>
                    <a:pt x="6547" y="13578"/>
                  </a:cubicBezTo>
                  <a:cubicBezTo>
                    <a:pt x="6252" y="13578"/>
                    <a:pt x="5954" y="13500"/>
                    <a:pt x="5685" y="13337"/>
                  </a:cubicBezTo>
                  <a:cubicBezTo>
                    <a:pt x="2247" y="11259"/>
                    <a:pt x="11" y="9592"/>
                    <a:pt x="1429" y="4623"/>
                  </a:cubicBezTo>
                  <a:cubicBezTo>
                    <a:pt x="2251" y="1748"/>
                    <a:pt x="4039" y="1040"/>
                    <a:pt x="5603" y="1040"/>
                  </a:cubicBezTo>
                  <a:cubicBezTo>
                    <a:pt x="7123" y="1040"/>
                    <a:pt x="8430" y="1709"/>
                    <a:pt x="8430" y="1709"/>
                  </a:cubicBezTo>
                  <a:cubicBezTo>
                    <a:pt x="8513" y="1262"/>
                    <a:pt x="8299" y="794"/>
                    <a:pt x="7875" y="570"/>
                  </a:cubicBezTo>
                  <a:cubicBezTo>
                    <a:pt x="7150" y="193"/>
                    <a:pt x="6346" y="0"/>
                    <a:pt x="5539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57" name="Picture 1056">
            <a:extLst>
              <a:ext uri="{FF2B5EF4-FFF2-40B4-BE49-F238E27FC236}">
                <a16:creationId xmlns:a16="http://schemas.microsoft.com/office/drawing/2014/main" id="{133FA6B2-78EC-7EA1-22D6-BC61D9A58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6545" y="537490"/>
            <a:ext cx="2133468" cy="463863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2419873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>
          <a:extLst>
            <a:ext uri="{FF2B5EF4-FFF2-40B4-BE49-F238E27FC236}">
              <a16:creationId xmlns:a16="http://schemas.microsoft.com/office/drawing/2014/main" id="{54BBAB1C-4ACE-B511-1BBC-F6582415EC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470;p29">
            <a:extLst>
              <a:ext uri="{FF2B5EF4-FFF2-40B4-BE49-F238E27FC236}">
                <a16:creationId xmlns:a16="http://schemas.microsoft.com/office/drawing/2014/main" id="{169AB4C7-31DD-5605-1C82-37AC58B30C2A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341822" y="106910"/>
            <a:ext cx="20352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07</a:t>
            </a:r>
            <a:endParaRPr dirty="0"/>
          </a:p>
        </p:txBody>
      </p:sp>
      <p:cxnSp>
        <p:nvCxnSpPr>
          <p:cNvPr id="12" name="Google Shape;471;p29">
            <a:extLst>
              <a:ext uri="{FF2B5EF4-FFF2-40B4-BE49-F238E27FC236}">
                <a16:creationId xmlns:a16="http://schemas.microsoft.com/office/drawing/2014/main" id="{A2222A3F-27E7-C844-43D8-A1FDC677BAC9}"/>
              </a:ext>
            </a:extLst>
          </p:cNvPr>
          <p:cNvCxnSpPr/>
          <p:nvPr/>
        </p:nvCxnSpPr>
        <p:spPr>
          <a:xfrm>
            <a:off x="1523500" y="636194"/>
            <a:ext cx="552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7" name="Title 1">
            <a:extLst>
              <a:ext uri="{FF2B5EF4-FFF2-40B4-BE49-F238E27FC236}">
                <a16:creationId xmlns:a16="http://schemas.microsoft.com/office/drawing/2014/main" id="{F8FC622C-1976-5C93-FFF3-9569FCD753D8}"/>
              </a:ext>
            </a:extLst>
          </p:cNvPr>
          <p:cNvSpPr txBox="1">
            <a:spLocks/>
          </p:cNvSpPr>
          <p:nvPr/>
        </p:nvSpPr>
        <p:spPr>
          <a:xfrm>
            <a:off x="2302499" y="284237"/>
            <a:ext cx="4844452" cy="70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47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marR="0"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marR="0"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marR="0"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marR="0"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marR="0"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marR="0"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marR="0"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marR="0"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r>
              <a:rPr lang="en-US" sz="3200" b="1" dirty="0">
                <a:solidFill>
                  <a:schemeClr val="accent3"/>
                </a:solidFill>
              </a:rPr>
              <a:t>Lev - Fridman Netlay 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D699D19-B7D1-BAEF-24C0-760A830B332C}"/>
              </a:ext>
            </a:extLst>
          </p:cNvPr>
          <p:cNvSpPr txBox="1">
            <a:spLocks/>
          </p:cNvSpPr>
          <p:nvPr/>
        </p:nvSpPr>
        <p:spPr>
          <a:xfrm>
            <a:off x="824806" y="863750"/>
            <a:ext cx="2728988" cy="529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47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marR="0"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marR="0"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marR="0"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marR="0"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marR="0"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marR="0"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marR="0"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marR="0"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r>
              <a:rPr lang="en-US" sz="1800" dirty="0"/>
              <a:t>Community Detection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A5E822-B02C-5EB2-E64B-36FC1A37F964}"/>
              </a:ext>
            </a:extLst>
          </p:cNvPr>
          <p:cNvSpPr txBox="1"/>
          <p:nvPr/>
        </p:nvSpPr>
        <p:spPr>
          <a:xfrm>
            <a:off x="123920" y="1289055"/>
            <a:ext cx="342987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>
                <a:solidFill>
                  <a:schemeClr val="accent3"/>
                </a:solidFill>
                <a:latin typeface="Golos Text" panose="020B0604020202020204" charset="0"/>
                <a:cs typeface="Golos Text" panose="020B0604020202020204" charset="0"/>
              </a:rPr>
              <a:t>Cluster Formation</a:t>
            </a:r>
            <a:r>
              <a:rPr lang="en-US" sz="1500" dirty="0">
                <a:solidFill>
                  <a:schemeClr val="accent3"/>
                </a:solidFill>
                <a:latin typeface="Golos Text" panose="020B0604020202020204" charset="0"/>
                <a:cs typeface="Golos Text" panose="020B0604020202020204" charset="0"/>
              </a:rPr>
              <a:t>: </a:t>
            </a:r>
          </a:p>
          <a:p>
            <a:r>
              <a:rPr lang="en-US" sz="1500" dirty="0">
                <a:solidFill>
                  <a:schemeClr val="tx1"/>
                </a:solidFill>
                <a:latin typeface="Golos Text" panose="020B0604020202020204" charset="0"/>
                <a:cs typeface="Golos Text" panose="020B0604020202020204" charset="0"/>
              </a:rPr>
              <a:t>Detects and groups together articles that share a significant number of citations, signifying interconnected research themes.</a:t>
            </a:r>
            <a:endParaRPr lang="en-US" sz="1500" b="1" i="0" dirty="0">
              <a:solidFill>
                <a:schemeClr val="tx1"/>
              </a:solidFill>
              <a:effectLst/>
              <a:latin typeface="Golos Text" panose="020B0604020202020204" charset="0"/>
              <a:cs typeface="Golos Text" panose="020B0604020202020204" charset="0"/>
            </a:endParaRPr>
          </a:p>
          <a:p>
            <a:pPr algn="l"/>
            <a:endParaRPr lang="en-US" sz="1500" b="0" i="0" dirty="0">
              <a:solidFill>
                <a:schemeClr val="tx1"/>
              </a:solidFill>
              <a:effectLst/>
              <a:latin typeface="Golos Text" panose="020B0604020202020204" charset="0"/>
              <a:cs typeface="Golos Text" panose="020B0604020202020204" charset="0"/>
            </a:endParaRPr>
          </a:p>
          <a:p>
            <a:pPr algn="l"/>
            <a:r>
              <a:rPr lang="en-US" sz="1500" b="1" i="0" dirty="0">
                <a:solidFill>
                  <a:schemeClr val="accent3"/>
                </a:solidFill>
                <a:effectLst/>
                <a:latin typeface="Golos Text" panose="020B0604020202020204" charset="0"/>
                <a:cs typeface="Golos Text" panose="020B0604020202020204" charset="0"/>
              </a:rPr>
              <a:t>Uses Community Infomap</a:t>
            </a:r>
            <a:r>
              <a:rPr lang="en-US" sz="1500" b="0" i="0" dirty="0">
                <a:solidFill>
                  <a:schemeClr val="accent3"/>
                </a:solidFill>
                <a:effectLst/>
                <a:latin typeface="Golos Text" panose="020B0604020202020204" charset="0"/>
                <a:cs typeface="Golos Text" panose="020B0604020202020204" charset="0"/>
              </a:rPr>
              <a:t>: </a:t>
            </a:r>
          </a:p>
          <a:p>
            <a:pPr algn="l"/>
            <a:r>
              <a:rPr lang="en-US" sz="1500" b="0" i="0" dirty="0">
                <a:solidFill>
                  <a:schemeClr val="tx1"/>
                </a:solidFill>
                <a:effectLst/>
                <a:latin typeface="Golos Text" panose="020B0604020202020204" charset="0"/>
                <a:cs typeface="Golos Text" panose="020B0604020202020204" charset="0"/>
              </a:rPr>
              <a:t>Uses </a:t>
            </a:r>
            <a:r>
              <a:rPr lang="en-US" sz="1500" dirty="0">
                <a:latin typeface="Golos Text" panose="020B0604020202020204" charset="0"/>
                <a:cs typeface="Golos Text" panose="020B0604020202020204" charset="0"/>
              </a:rPr>
              <a:t>Maps of random walks on complex networks reveal community structure by M. Rosvall and C. T. Bergstrom</a:t>
            </a:r>
            <a:r>
              <a:rPr lang="en-US" sz="1500" b="0" i="0" dirty="0">
                <a:solidFill>
                  <a:schemeClr val="tx1"/>
                </a:solidFill>
                <a:effectLst/>
                <a:latin typeface="Golos Text" panose="020B0604020202020204" charset="0"/>
                <a:cs typeface="Golos Text" panose="020B0604020202020204" charset="0"/>
              </a:rPr>
              <a:t>, known for effectively mapping complex networks, to outline the community structures that emerge from citation patterns.</a:t>
            </a:r>
            <a:br>
              <a:rPr lang="en-US" sz="1500" dirty="0">
                <a:solidFill>
                  <a:schemeClr val="tx1"/>
                </a:solidFill>
              </a:rPr>
            </a:br>
            <a:endParaRPr lang="en-US" sz="1500" dirty="0">
              <a:solidFill>
                <a:schemeClr val="tx1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5CA8A4A-5864-54B9-B1BC-5861687048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6778" y="936327"/>
            <a:ext cx="4993151" cy="4108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2792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>
          <a:extLst>
            <a:ext uri="{FF2B5EF4-FFF2-40B4-BE49-F238E27FC236}">
              <a16:creationId xmlns:a16="http://schemas.microsoft.com/office/drawing/2014/main" id="{92BE93C8-2219-06B2-0B7A-4E9BA7CD96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470;p29">
            <a:extLst>
              <a:ext uri="{FF2B5EF4-FFF2-40B4-BE49-F238E27FC236}">
                <a16:creationId xmlns:a16="http://schemas.microsoft.com/office/drawing/2014/main" id="{5B11011B-F407-2800-DC92-C56340E7950A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341822" y="106910"/>
            <a:ext cx="20352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08</a:t>
            </a:r>
            <a:endParaRPr dirty="0"/>
          </a:p>
        </p:txBody>
      </p:sp>
      <p:cxnSp>
        <p:nvCxnSpPr>
          <p:cNvPr id="12" name="Google Shape;471;p29">
            <a:extLst>
              <a:ext uri="{FF2B5EF4-FFF2-40B4-BE49-F238E27FC236}">
                <a16:creationId xmlns:a16="http://schemas.microsoft.com/office/drawing/2014/main" id="{1E0E4EB3-20FC-B6FE-5D46-93947D8D03C6}"/>
              </a:ext>
            </a:extLst>
          </p:cNvPr>
          <p:cNvCxnSpPr/>
          <p:nvPr/>
        </p:nvCxnSpPr>
        <p:spPr>
          <a:xfrm>
            <a:off x="1523500" y="636194"/>
            <a:ext cx="552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7" name="Title 1">
            <a:extLst>
              <a:ext uri="{FF2B5EF4-FFF2-40B4-BE49-F238E27FC236}">
                <a16:creationId xmlns:a16="http://schemas.microsoft.com/office/drawing/2014/main" id="{FC0D369A-EBF7-68BA-27B0-ECD520DA4E0B}"/>
              </a:ext>
            </a:extLst>
          </p:cNvPr>
          <p:cNvSpPr txBox="1">
            <a:spLocks/>
          </p:cNvSpPr>
          <p:nvPr/>
        </p:nvSpPr>
        <p:spPr>
          <a:xfrm>
            <a:off x="2302499" y="284237"/>
            <a:ext cx="4844452" cy="70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47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marR="0"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marR="0"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marR="0"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marR="0"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marR="0"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marR="0"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marR="0"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marR="0"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r>
              <a:rPr lang="en-US" sz="3200" b="1" dirty="0">
                <a:solidFill>
                  <a:schemeClr val="accent3"/>
                </a:solidFill>
              </a:rPr>
              <a:t>Lev - Fridman Netlay 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7F59669-70A9-6604-544D-0528F176CB8B}"/>
              </a:ext>
            </a:extLst>
          </p:cNvPr>
          <p:cNvSpPr txBox="1">
            <a:spLocks/>
          </p:cNvSpPr>
          <p:nvPr/>
        </p:nvSpPr>
        <p:spPr>
          <a:xfrm>
            <a:off x="2377023" y="871043"/>
            <a:ext cx="2728988" cy="529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47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marR="0"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marR="0"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marR="0"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marR="0"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marR="0"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marR="0"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marR="0"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marR="0"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r>
              <a:rPr lang="en-US" sz="1800" dirty="0"/>
              <a:t>Graph Coarsening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ED4132-1BF7-D9A4-1A49-279DD756E4AE}"/>
              </a:ext>
            </a:extLst>
          </p:cNvPr>
          <p:cNvSpPr txBox="1"/>
          <p:nvPr/>
        </p:nvSpPr>
        <p:spPr>
          <a:xfrm>
            <a:off x="71363" y="1442150"/>
            <a:ext cx="484445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3"/>
                </a:solidFill>
                <a:latin typeface="Golos Text" panose="020B0604020202020204" charset="0"/>
                <a:cs typeface="Golos Text" panose="020B0604020202020204" charset="0"/>
              </a:rPr>
              <a:t> Merging Nodes: </a:t>
            </a:r>
            <a:r>
              <a:rPr lang="en-US" dirty="0">
                <a:solidFill>
                  <a:schemeClr val="tx1"/>
                </a:solidFill>
                <a:latin typeface="Golos Text" panose="020B0604020202020204" charset="0"/>
                <a:cs typeface="Golos Text" panose="020B0604020202020204" charset="0"/>
              </a:rPr>
              <a:t>Nodes within the same community are merged into a super-node.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latin typeface="Golos Text" panose="020B0604020202020204" charset="0"/>
              <a:cs typeface="Golos Text" panose="020B060402020202020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  <a:latin typeface="Golos Text" panose="020B0604020202020204" charset="0"/>
                <a:cs typeface="Golos Text" panose="020B0604020202020204" charset="0"/>
              </a:rPr>
              <a:t> </a:t>
            </a:r>
            <a:r>
              <a:rPr lang="en-US" b="1" dirty="0">
                <a:solidFill>
                  <a:schemeClr val="accent3"/>
                </a:solidFill>
                <a:latin typeface="Golos Text" panose="020B0604020202020204" charset="0"/>
                <a:cs typeface="Golos Text" panose="020B0604020202020204" charset="0"/>
              </a:rPr>
              <a:t>Creating new Edges: </a:t>
            </a:r>
            <a:r>
              <a:rPr lang="en-US" dirty="0">
                <a:solidFill>
                  <a:schemeClr val="tx1"/>
                </a:solidFill>
                <a:latin typeface="Golos Text" panose="020B0604020202020204" charset="0"/>
                <a:cs typeface="Golos Text" panose="020B0604020202020204" charset="0"/>
              </a:rPr>
              <a:t>New edges between super nodes are added, when there is an edge connecting nodes of the respective communities in the original graph.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latin typeface="Golos Text" panose="020B0604020202020204" charset="0"/>
              <a:cs typeface="Golos Text" panose="020B060402020202020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Golos Text" panose="020B0604020202020204" charset="0"/>
                <a:cs typeface="Golos Text" panose="020B0604020202020204" charset="0"/>
              </a:rPr>
              <a:t> </a:t>
            </a:r>
            <a:r>
              <a:rPr lang="en-US" b="1" dirty="0">
                <a:solidFill>
                  <a:schemeClr val="accent3"/>
                </a:solidFill>
                <a:latin typeface="Golos Text" panose="020B0604020202020204" charset="0"/>
                <a:cs typeface="Golos Text" panose="020B0604020202020204" charset="0"/>
              </a:rPr>
              <a:t>Edge Weights: </a:t>
            </a:r>
            <a:r>
              <a:rPr lang="en-US" dirty="0">
                <a:solidFill>
                  <a:schemeClr val="tx1"/>
                </a:solidFill>
                <a:latin typeface="Golos Text" panose="020B0604020202020204" charset="0"/>
                <a:cs typeface="Golos Text" panose="020B0604020202020204" charset="0"/>
              </a:rPr>
              <a:t>The weight of the new edge is the average of aggregated weight of all edges connecting nodes from source cluster to nodes in the destination cluster.</a:t>
            </a:r>
            <a:br>
              <a:rPr lang="en-US" dirty="0">
                <a:solidFill>
                  <a:schemeClr val="tx1"/>
                </a:solidFill>
                <a:latin typeface="Golos Text" panose="020B0604020202020204" charset="0"/>
                <a:cs typeface="Golos Text" panose="020B0604020202020204" charset="0"/>
              </a:rPr>
            </a:br>
            <a:endParaRPr lang="en-US" dirty="0">
              <a:solidFill>
                <a:schemeClr val="tx1"/>
              </a:solidFill>
              <a:latin typeface="Golos Text" panose="020B0604020202020204" charset="0"/>
              <a:cs typeface="Golos Text" panose="020B060402020202020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Golos Text" panose="020B0604020202020204" charset="0"/>
                <a:cs typeface="Golos Text" panose="020B0604020202020204" charset="0"/>
              </a:rPr>
              <a:t> </a:t>
            </a:r>
            <a:r>
              <a:rPr lang="en-US" b="1" dirty="0">
                <a:solidFill>
                  <a:schemeClr val="accent3"/>
                </a:solidFill>
                <a:latin typeface="Golos Text" panose="020B0604020202020204" charset="0"/>
                <a:cs typeface="Golos Text" panose="020B0604020202020204" charset="0"/>
              </a:rPr>
              <a:t>Normalizing Edge Weights: </a:t>
            </a:r>
            <a:r>
              <a:rPr lang="en-US" dirty="0">
                <a:solidFill>
                  <a:schemeClr val="tx1"/>
                </a:solidFill>
                <a:latin typeface="Golos Text" panose="020B0604020202020204" charset="0"/>
                <a:cs typeface="Golos Text" panose="020B0604020202020204" charset="0"/>
              </a:rPr>
              <a:t>normalization of edge weights in the newly simplified graph to a uniform range.</a:t>
            </a:r>
          </a:p>
        </p:txBody>
      </p:sp>
      <p:pic>
        <p:nvPicPr>
          <p:cNvPr id="2054" name="Picture 6" descr="Graph Algorithms (Part 2). Main concepts, properties, and… | by Maël Fabien  | Towards Data Science">
            <a:extLst>
              <a:ext uri="{FF2B5EF4-FFF2-40B4-BE49-F238E27FC236}">
                <a16:creationId xmlns:a16="http://schemas.microsoft.com/office/drawing/2014/main" id="{CB86DDC5-F81F-7A1A-E822-E253F05884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72" r="30088" b="15923"/>
          <a:stretch/>
        </p:blipFill>
        <p:spPr bwMode="auto">
          <a:xfrm>
            <a:off x="5259628" y="1165477"/>
            <a:ext cx="3274926" cy="305794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815654F-94C6-5C82-69FB-603C286F4E8C}"/>
              </a:ext>
            </a:extLst>
          </p:cNvPr>
          <p:cNvSpPr txBox="1"/>
          <p:nvPr/>
        </p:nvSpPr>
        <p:spPr>
          <a:xfrm>
            <a:off x="5687569" y="1442150"/>
            <a:ext cx="2816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2CDB7F-EFEC-27A6-6D54-D4EC23CAE903}"/>
              </a:ext>
            </a:extLst>
          </p:cNvPr>
          <p:cNvSpPr txBox="1"/>
          <p:nvPr/>
        </p:nvSpPr>
        <p:spPr>
          <a:xfrm>
            <a:off x="7837019" y="1178510"/>
            <a:ext cx="2816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BB98A9-31F5-3157-DE9A-DF32369CCC22}"/>
              </a:ext>
            </a:extLst>
          </p:cNvPr>
          <p:cNvSpPr txBox="1"/>
          <p:nvPr/>
        </p:nvSpPr>
        <p:spPr>
          <a:xfrm>
            <a:off x="7068922" y="2596312"/>
            <a:ext cx="2816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4073647845"/>
      </p:ext>
    </p:extLst>
  </p:cSld>
  <p:clrMapOvr>
    <a:masterClrMapping/>
  </p:clrMapOvr>
</p:sld>
</file>

<file path=ppt/theme/theme1.xml><?xml version="1.0" encoding="utf-8"?>
<a:theme xmlns:a="http://schemas.openxmlformats.org/drawingml/2006/main" name="Artificial Intelligence by Slidesgo">
  <a:themeElements>
    <a:clrScheme name="Simple Light">
      <a:dk1>
        <a:srgbClr val="333746"/>
      </a:dk1>
      <a:lt1>
        <a:srgbClr val="5B627D"/>
      </a:lt1>
      <a:dk2>
        <a:srgbClr val="C8D3F4"/>
      </a:dk2>
      <a:lt2>
        <a:srgbClr val="E6E9F8"/>
      </a:lt2>
      <a:accent1>
        <a:srgbClr val="6D6AF7"/>
      </a:accent1>
      <a:accent2>
        <a:srgbClr val="EDBBD8"/>
      </a:accent2>
      <a:accent3>
        <a:srgbClr val="E67CB9"/>
      </a:accent3>
      <a:accent4>
        <a:srgbClr val="FFFFFF"/>
      </a:accent4>
      <a:accent5>
        <a:srgbClr val="FFFFFF"/>
      </a:accent5>
      <a:accent6>
        <a:srgbClr val="FFFFFF"/>
      </a:accent6>
      <a:hlink>
        <a:srgbClr val="33374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801</TotalTime>
  <Words>2099</Words>
  <Application>Microsoft Office PowerPoint</Application>
  <PresentationFormat>On-screen Show (16:9)</PresentationFormat>
  <Paragraphs>327</Paragraphs>
  <Slides>23</Slides>
  <Notes>23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2" baseType="lpstr">
      <vt:lpstr>Söhne</vt:lpstr>
      <vt:lpstr>Arial</vt:lpstr>
      <vt:lpstr>Cambria Math</vt:lpstr>
      <vt:lpstr>Calibri</vt:lpstr>
      <vt:lpstr>Gantari</vt:lpstr>
      <vt:lpstr>Bebas Neue</vt:lpstr>
      <vt:lpstr>Golos Text Medium</vt:lpstr>
      <vt:lpstr>Golos Text</vt:lpstr>
      <vt:lpstr>Artificial Intelligence by Slidesgo</vt:lpstr>
      <vt:lpstr>Capstone Project Phase B  - 61999 </vt:lpstr>
      <vt:lpstr>01</vt:lpstr>
      <vt:lpstr>02</vt:lpstr>
      <vt:lpstr>03</vt:lpstr>
      <vt:lpstr>PowerPoint Presentation</vt:lpstr>
      <vt:lpstr>PowerPoint Presentation</vt:lpstr>
      <vt:lpstr>06</vt:lpstr>
      <vt:lpstr>07</vt:lpstr>
      <vt:lpstr>08</vt:lpstr>
      <vt:lpstr>PowerPoint Presentation</vt:lpstr>
      <vt:lpstr>10</vt:lpstr>
      <vt:lpstr>11</vt:lpstr>
      <vt:lpstr>PowerPoint Presentation</vt:lpstr>
      <vt:lpstr>PowerPoint Presentation</vt:lpstr>
      <vt:lpstr>PowerPoint Presentation</vt:lpstr>
      <vt:lpstr>Link Prediction</vt:lpstr>
      <vt:lpstr>16</vt:lpstr>
      <vt:lpstr>PowerPoint Presentation</vt:lpstr>
      <vt:lpstr>18</vt:lpstr>
      <vt:lpstr>PowerPoint Presentation</vt:lpstr>
      <vt:lpstr>20</vt:lpstr>
      <vt:lpstr>21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Capstone Project Phase 1</dc:title>
  <dc:creator>Ilya Lev</dc:creator>
  <cp:lastModifiedBy>Biran Fridman</cp:lastModifiedBy>
  <cp:revision>19</cp:revision>
  <dcterms:modified xsi:type="dcterms:W3CDTF">2024-04-30T09:43:43Z</dcterms:modified>
</cp:coreProperties>
</file>